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33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8303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10862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53688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7417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948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25963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3594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77988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312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803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61835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C2E6AC-D442-4EB0-817C-A0F9593F0774}" type="datetimeFigureOut">
              <a:rPr lang="en-US" smtClean="0"/>
              <a:t>12/12/2014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843DDB-8636-4C5E-843F-F9423B7C793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20210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5346579" y="1863753"/>
            <a:ext cx="1400612" cy="687897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smtClean="0"/>
              <a:t>M2M </a:t>
            </a:r>
            <a:r>
              <a:rPr lang="hu-HU" sz="1600" dirty="0" err="1" smtClean="0"/>
              <a:t>Transformation</a:t>
            </a:r>
            <a:endParaRPr lang="en-US" sz="1600" dirty="0"/>
          </a:p>
        </p:txBody>
      </p:sp>
      <p:sp>
        <p:nvSpPr>
          <p:cNvPr id="5" name="Rounded Rectangle 4"/>
          <p:cNvSpPr/>
          <p:nvPr/>
        </p:nvSpPr>
        <p:spPr>
          <a:xfrm>
            <a:off x="7723419" y="4179894"/>
            <a:ext cx="1359453" cy="687897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smtClean="0"/>
              <a:t>M2T </a:t>
            </a:r>
            <a:r>
              <a:rPr lang="hu-HU" sz="1600" dirty="0" err="1" smtClean="0"/>
              <a:t>Transformation</a:t>
            </a:r>
            <a:endParaRPr lang="en-US" sz="1600" dirty="0"/>
          </a:p>
        </p:txBody>
      </p:sp>
      <p:sp>
        <p:nvSpPr>
          <p:cNvPr id="6" name="Rectangle 5"/>
          <p:cNvSpPr/>
          <p:nvPr/>
        </p:nvSpPr>
        <p:spPr>
          <a:xfrm>
            <a:off x="2777099" y="1846976"/>
            <a:ext cx="1420186" cy="72145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err="1" smtClean="0"/>
              <a:t>Cyber</a:t>
            </a:r>
            <a:r>
              <a:rPr lang="hu-HU" sz="1600" dirty="0" smtClean="0"/>
              <a:t> </a:t>
            </a:r>
            <a:r>
              <a:rPr lang="hu-HU" sz="1600" dirty="0" err="1" smtClean="0"/>
              <a:t>Physical</a:t>
            </a:r>
            <a:r>
              <a:rPr lang="hu-HU" sz="1600" dirty="0" smtClean="0"/>
              <a:t> System </a:t>
            </a:r>
            <a:r>
              <a:rPr lang="hu-HU" sz="1600" dirty="0" err="1" smtClean="0"/>
              <a:t>model</a:t>
            </a:r>
            <a:endParaRPr lang="en-US" sz="1600" dirty="0"/>
          </a:p>
        </p:txBody>
      </p:sp>
      <p:sp>
        <p:nvSpPr>
          <p:cNvPr id="7" name="Rectangle 6"/>
          <p:cNvSpPr/>
          <p:nvPr/>
        </p:nvSpPr>
        <p:spPr>
          <a:xfrm>
            <a:off x="7829373" y="1846976"/>
            <a:ext cx="1145097" cy="72145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err="1" smtClean="0"/>
              <a:t>Deployment</a:t>
            </a:r>
            <a:r>
              <a:rPr lang="hu-HU" sz="1600" dirty="0" smtClean="0"/>
              <a:t> </a:t>
            </a:r>
            <a:r>
              <a:rPr lang="hu-HU" sz="1600" dirty="0" err="1" smtClean="0"/>
              <a:t>model</a:t>
            </a:r>
            <a:endParaRPr lang="en-US" sz="1600" dirty="0"/>
          </a:p>
        </p:txBody>
      </p:sp>
      <p:sp>
        <p:nvSpPr>
          <p:cNvPr id="8" name="Rectangle 7"/>
          <p:cNvSpPr/>
          <p:nvPr/>
        </p:nvSpPr>
        <p:spPr>
          <a:xfrm>
            <a:off x="9401655" y="4163117"/>
            <a:ext cx="1442864" cy="721453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err="1" smtClean="0"/>
              <a:t>Distributed</a:t>
            </a:r>
            <a:r>
              <a:rPr lang="hu-HU" sz="1600" dirty="0" smtClean="0"/>
              <a:t> </a:t>
            </a:r>
            <a:r>
              <a:rPr lang="hu-HU" sz="1600" dirty="0" err="1" smtClean="0"/>
              <a:t>simulation</a:t>
            </a:r>
            <a:endParaRPr lang="hu-HU" sz="1600" dirty="0" smtClean="0"/>
          </a:p>
        </p:txBody>
      </p:sp>
      <p:cxnSp>
        <p:nvCxnSpPr>
          <p:cNvPr id="10" name="Straight Arrow Connector 9"/>
          <p:cNvCxnSpPr>
            <a:stCxn id="6" idx="3"/>
            <a:endCxn id="4" idx="1"/>
          </p:cNvCxnSpPr>
          <p:nvPr/>
        </p:nvCxnSpPr>
        <p:spPr>
          <a:xfrm flipV="1">
            <a:off x="4197285" y="2207702"/>
            <a:ext cx="1149294" cy="1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4" idx="3"/>
            <a:endCxn id="7" idx="1"/>
          </p:cNvCxnSpPr>
          <p:nvPr/>
        </p:nvCxnSpPr>
        <p:spPr>
          <a:xfrm>
            <a:off x="6747191" y="2207702"/>
            <a:ext cx="1082182" cy="1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>
            <a:stCxn id="7" idx="2"/>
            <a:endCxn id="5" idx="0"/>
          </p:cNvCxnSpPr>
          <p:nvPr/>
        </p:nvCxnSpPr>
        <p:spPr>
          <a:xfrm>
            <a:off x="8401922" y="2568429"/>
            <a:ext cx="1224" cy="1611465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5" idx="3"/>
            <a:endCxn id="8" idx="1"/>
          </p:cNvCxnSpPr>
          <p:nvPr/>
        </p:nvCxnSpPr>
        <p:spPr>
          <a:xfrm>
            <a:off x="9082872" y="4523843"/>
            <a:ext cx="318783" cy="1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8" name="Rectangle 27"/>
          <p:cNvSpPr/>
          <p:nvPr/>
        </p:nvSpPr>
        <p:spPr>
          <a:xfrm>
            <a:off x="5506669" y="462079"/>
            <a:ext cx="1080431" cy="721453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err="1" smtClean="0"/>
              <a:t>Traceability</a:t>
            </a:r>
            <a:r>
              <a:rPr lang="hu-HU" sz="1600" dirty="0" smtClean="0"/>
              <a:t> </a:t>
            </a:r>
            <a:r>
              <a:rPr lang="hu-HU" sz="1600" dirty="0" err="1" smtClean="0"/>
              <a:t>model</a:t>
            </a:r>
            <a:endParaRPr lang="en-US" sz="1600" dirty="0"/>
          </a:p>
        </p:txBody>
      </p:sp>
      <p:cxnSp>
        <p:nvCxnSpPr>
          <p:cNvPr id="30" name="Straight Arrow Connector 29"/>
          <p:cNvCxnSpPr>
            <a:stCxn id="4" idx="0"/>
            <a:endCxn id="28" idx="2"/>
          </p:cNvCxnSpPr>
          <p:nvPr/>
        </p:nvCxnSpPr>
        <p:spPr>
          <a:xfrm flipV="1">
            <a:off x="6046885" y="1183532"/>
            <a:ext cx="0" cy="680221"/>
          </a:xfrm>
          <a:prstGeom prst="straightConnector1">
            <a:avLst/>
          </a:prstGeom>
          <a:ln>
            <a:headEnd type="triangle" w="med" len="med"/>
            <a:tailEnd type="triangle" w="med" len="med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>
            <a:stCxn id="28" idx="3"/>
            <a:endCxn id="7" idx="0"/>
          </p:cNvCxnSpPr>
          <p:nvPr/>
        </p:nvCxnSpPr>
        <p:spPr>
          <a:xfrm>
            <a:off x="6587100" y="822806"/>
            <a:ext cx="1814822" cy="1024170"/>
          </a:xfrm>
          <a:prstGeom prst="bentConnector2">
            <a:avLst/>
          </a:prstGeom>
          <a:ln>
            <a:prstDash val="dash"/>
            <a:tailEnd type="triangl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52" name="Straight Arrow Connector 48"/>
          <p:cNvCxnSpPr>
            <a:stCxn id="28" idx="1"/>
            <a:endCxn id="6" idx="0"/>
          </p:cNvCxnSpPr>
          <p:nvPr/>
        </p:nvCxnSpPr>
        <p:spPr>
          <a:xfrm rot="10800000" flipV="1">
            <a:off x="3487193" y="822806"/>
            <a:ext cx="2019477" cy="1024170"/>
          </a:xfrm>
          <a:prstGeom prst="bentConnector2">
            <a:avLst/>
          </a:prstGeom>
          <a:ln>
            <a:prstDash val="dash"/>
            <a:tailEnd type="triangle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83" name="Rounded Rectangle 82"/>
          <p:cNvSpPr/>
          <p:nvPr/>
        </p:nvSpPr>
        <p:spPr>
          <a:xfrm>
            <a:off x="2988372" y="3129853"/>
            <a:ext cx="1008338" cy="687897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err="1" smtClean="0"/>
              <a:t>Model</a:t>
            </a:r>
            <a:r>
              <a:rPr lang="hu-HU" sz="1600" dirty="0" smtClean="0"/>
              <a:t> </a:t>
            </a:r>
            <a:r>
              <a:rPr lang="hu-HU" sz="1600" dirty="0" err="1" smtClean="0"/>
              <a:t>generator</a:t>
            </a:r>
            <a:endParaRPr lang="en-US" sz="1600" dirty="0"/>
          </a:p>
        </p:txBody>
      </p:sp>
      <p:cxnSp>
        <p:nvCxnSpPr>
          <p:cNvPr id="84" name="Straight Arrow Connector 83"/>
          <p:cNvCxnSpPr>
            <a:stCxn id="83" idx="0"/>
            <a:endCxn id="6" idx="2"/>
          </p:cNvCxnSpPr>
          <p:nvPr/>
        </p:nvCxnSpPr>
        <p:spPr>
          <a:xfrm flipH="1" flipV="1">
            <a:off x="3487192" y="2568429"/>
            <a:ext cx="5349" cy="561424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1" name="Rounded Rectangle 90"/>
          <p:cNvSpPr/>
          <p:nvPr/>
        </p:nvSpPr>
        <p:spPr>
          <a:xfrm>
            <a:off x="5239693" y="3285161"/>
            <a:ext cx="1620390" cy="376979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smtClean="0"/>
              <a:t>Unit </a:t>
            </a:r>
            <a:r>
              <a:rPr lang="hu-HU" sz="1600" dirty="0" err="1" smtClean="0"/>
              <a:t>tests</a:t>
            </a:r>
            <a:endParaRPr lang="en-US" sz="1600" dirty="0"/>
          </a:p>
        </p:txBody>
      </p:sp>
      <p:sp>
        <p:nvSpPr>
          <p:cNvPr id="92" name="Rounded Rectangle 91"/>
          <p:cNvSpPr/>
          <p:nvPr/>
        </p:nvSpPr>
        <p:spPr>
          <a:xfrm>
            <a:off x="5189741" y="5326871"/>
            <a:ext cx="1493247" cy="376979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err="1" smtClean="0"/>
              <a:t>Integration</a:t>
            </a:r>
            <a:r>
              <a:rPr lang="hu-HU" sz="1600" dirty="0" smtClean="0"/>
              <a:t> </a:t>
            </a:r>
            <a:r>
              <a:rPr lang="hu-HU" sz="1600" dirty="0" err="1" smtClean="0"/>
              <a:t>tests</a:t>
            </a:r>
            <a:endParaRPr lang="en-US" sz="1600" dirty="0"/>
          </a:p>
        </p:txBody>
      </p:sp>
      <p:sp>
        <p:nvSpPr>
          <p:cNvPr id="107" name="TextBox 106"/>
          <p:cNvSpPr txBox="1"/>
          <p:nvPr/>
        </p:nvSpPr>
        <p:spPr>
          <a:xfrm>
            <a:off x="6267559" y="1302452"/>
            <a:ext cx="11898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b="1" dirty="0" err="1" smtClean="0"/>
              <a:t>Multiple</a:t>
            </a:r>
            <a:endParaRPr lang="hu-HU" sz="1600" b="1" dirty="0"/>
          </a:p>
          <a:p>
            <a:r>
              <a:rPr lang="hu-HU" sz="1600" b="1" dirty="0" err="1" smtClean="0"/>
              <a:t>alternatives</a:t>
            </a:r>
            <a:endParaRPr lang="en-US" sz="1600" b="1" dirty="0"/>
          </a:p>
        </p:txBody>
      </p:sp>
      <p:sp>
        <p:nvSpPr>
          <p:cNvPr id="108" name="TextBox 107"/>
          <p:cNvSpPr txBox="1"/>
          <p:nvPr/>
        </p:nvSpPr>
        <p:spPr>
          <a:xfrm>
            <a:off x="3553321" y="2581481"/>
            <a:ext cx="96302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b="1" dirty="0" err="1" smtClean="0"/>
              <a:t>Xtend</a:t>
            </a:r>
            <a:r>
              <a:rPr lang="hu-HU" sz="1600" b="1" dirty="0" smtClean="0"/>
              <a:t>,</a:t>
            </a:r>
          </a:p>
          <a:p>
            <a:r>
              <a:rPr lang="hu-HU" sz="1600" b="1" dirty="0" err="1" smtClean="0"/>
              <a:t>IncQuery</a:t>
            </a:r>
            <a:endParaRPr lang="en-US" sz="1600" b="1" dirty="0"/>
          </a:p>
        </p:txBody>
      </p:sp>
      <p:sp>
        <p:nvSpPr>
          <p:cNvPr id="109" name="TextBox 108"/>
          <p:cNvSpPr txBox="1"/>
          <p:nvPr/>
        </p:nvSpPr>
        <p:spPr>
          <a:xfrm>
            <a:off x="8465608" y="3618010"/>
            <a:ext cx="11898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b="1" dirty="0" err="1" smtClean="0"/>
              <a:t>Multiple</a:t>
            </a:r>
            <a:endParaRPr lang="hu-HU" sz="1600" b="1" dirty="0"/>
          </a:p>
          <a:p>
            <a:r>
              <a:rPr lang="hu-HU" sz="1600" b="1" dirty="0" err="1" smtClean="0"/>
              <a:t>alternatives</a:t>
            </a:r>
            <a:endParaRPr lang="en-US" sz="1600" b="1" dirty="0"/>
          </a:p>
        </p:txBody>
      </p:sp>
      <p:cxnSp>
        <p:nvCxnSpPr>
          <p:cNvPr id="111" name="Straight Arrow Connector 110"/>
          <p:cNvCxnSpPr>
            <a:stCxn id="91" idx="1"/>
            <a:endCxn id="83" idx="3"/>
          </p:cNvCxnSpPr>
          <p:nvPr/>
        </p:nvCxnSpPr>
        <p:spPr>
          <a:xfrm flipH="1">
            <a:off x="3996710" y="3473651"/>
            <a:ext cx="1242983" cy="1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112" name="Straight Arrow Connector 111"/>
          <p:cNvCxnSpPr>
            <a:stCxn id="91" idx="0"/>
            <a:endCxn id="4" idx="2"/>
          </p:cNvCxnSpPr>
          <p:nvPr/>
        </p:nvCxnSpPr>
        <p:spPr>
          <a:xfrm flipH="1" flipV="1">
            <a:off x="6046885" y="2551650"/>
            <a:ext cx="3003" cy="7335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cxnSp>
        <p:nvCxnSpPr>
          <p:cNvPr id="115" name="Straight Arrow Connector 114"/>
          <p:cNvCxnSpPr>
            <a:stCxn id="91" idx="3"/>
            <a:endCxn id="59" idx="1"/>
          </p:cNvCxnSpPr>
          <p:nvPr/>
        </p:nvCxnSpPr>
        <p:spPr>
          <a:xfrm flipV="1">
            <a:off x="6860083" y="3468852"/>
            <a:ext cx="350862" cy="479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sp>
        <p:nvSpPr>
          <p:cNvPr id="129" name="Left Brace 128"/>
          <p:cNvSpPr/>
          <p:nvPr/>
        </p:nvSpPr>
        <p:spPr>
          <a:xfrm rot="16200000">
            <a:off x="5750628" y="1917936"/>
            <a:ext cx="371475" cy="6318529"/>
          </a:xfrm>
          <a:prstGeom prst="leftBrace">
            <a:avLst>
              <a:gd name="adj1" fmla="val 64743"/>
              <a:gd name="adj2" fmla="val 49896"/>
            </a:avLst>
          </a:prstGeom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9406233" y="1279443"/>
            <a:ext cx="1029880" cy="365770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smtClean="0"/>
              <a:t>EMF </a:t>
            </a:r>
            <a:r>
              <a:rPr lang="hu-HU" sz="1600" dirty="0" err="1" smtClean="0"/>
              <a:t>Model</a:t>
            </a:r>
            <a:endParaRPr lang="en-US" sz="1600" dirty="0"/>
          </a:p>
        </p:txBody>
      </p:sp>
      <p:sp>
        <p:nvSpPr>
          <p:cNvPr id="54" name="Rounded Rectangle 53"/>
          <p:cNvSpPr/>
          <p:nvPr/>
        </p:nvSpPr>
        <p:spPr>
          <a:xfrm>
            <a:off x="9406233" y="794639"/>
            <a:ext cx="1029880" cy="390917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err="1" smtClean="0"/>
              <a:t>Component</a:t>
            </a:r>
            <a:endParaRPr lang="en-US" sz="1600" dirty="0"/>
          </a:p>
        </p:txBody>
      </p:sp>
      <p:sp>
        <p:nvSpPr>
          <p:cNvPr id="55" name="TextBox 54"/>
          <p:cNvSpPr txBox="1"/>
          <p:nvPr/>
        </p:nvSpPr>
        <p:spPr>
          <a:xfrm>
            <a:off x="9787611" y="534487"/>
            <a:ext cx="102194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b="1" dirty="0" err="1" smtClean="0"/>
              <a:t>Technology</a:t>
            </a:r>
            <a:endParaRPr lang="en-US" sz="1400" b="1" dirty="0"/>
          </a:p>
        </p:txBody>
      </p:sp>
      <p:sp>
        <p:nvSpPr>
          <p:cNvPr id="59" name="Rounded Rectangle 58"/>
          <p:cNvSpPr/>
          <p:nvPr/>
        </p:nvSpPr>
        <p:spPr>
          <a:xfrm>
            <a:off x="7210945" y="3124903"/>
            <a:ext cx="891160" cy="687897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err="1" smtClean="0"/>
              <a:t>Change</a:t>
            </a:r>
            <a:r>
              <a:rPr lang="hu-HU" sz="1600" dirty="0" smtClean="0"/>
              <a:t> monitor</a:t>
            </a:r>
            <a:endParaRPr lang="en-US" sz="1600" dirty="0"/>
          </a:p>
        </p:txBody>
      </p:sp>
      <p:sp>
        <p:nvSpPr>
          <p:cNvPr id="64" name="TextBox 63"/>
          <p:cNvSpPr txBox="1"/>
          <p:nvPr/>
        </p:nvSpPr>
        <p:spPr>
          <a:xfrm>
            <a:off x="6704080" y="2581481"/>
            <a:ext cx="96302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b="1" dirty="0" err="1" smtClean="0"/>
              <a:t>Xtend</a:t>
            </a:r>
            <a:r>
              <a:rPr lang="hu-HU" sz="1600" b="1" dirty="0" smtClean="0"/>
              <a:t>,</a:t>
            </a:r>
          </a:p>
          <a:p>
            <a:r>
              <a:rPr lang="hu-HU" sz="1600" b="1" dirty="0" err="1" smtClean="0"/>
              <a:t>IncQuery</a:t>
            </a:r>
            <a:endParaRPr lang="en-US" sz="1600" b="1" dirty="0"/>
          </a:p>
        </p:txBody>
      </p:sp>
      <p:sp>
        <p:nvSpPr>
          <p:cNvPr id="66" name="Rectangle 65"/>
          <p:cNvSpPr/>
          <p:nvPr/>
        </p:nvSpPr>
        <p:spPr>
          <a:xfrm>
            <a:off x="9404040" y="2135938"/>
            <a:ext cx="1032073" cy="343949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smtClean="0"/>
              <a:t>Java </a:t>
            </a:r>
            <a:r>
              <a:rPr lang="hu-HU" sz="1600" dirty="0" err="1" smtClean="0"/>
              <a:t>code</a:t>
            </a:r>
            <a:endParaRPr lang="en-US" sz="1600" dirty="0"/>
          </a:p>
        </p:txBody>
      </p:sp>
      <p:sp>
        <p:nvSpPr>
          <p:cNvPr id="42" name="Rectangle 41"/>
          <p:cNvSpPr/>
          <p:nvPr/>
        </p:nvSpPr>
        <p:spPr>
          <a:xfrm>
            <a:off x="9301535" y="462078"/>
            <a:ext cx="1519327" cy="287577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hu-HU" dirty="0" err="1" smtClean="0">
                <a:solidFill>
                  <a:schemeClr val="tx1"/>
                </a:solidFill>
              </a:rPr>
              <a:t>Legend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89" name="Straight Arrow Connector 88"/>
          <p:cNvCxnSpPr>
            <a:stCxn id="91" idx="2"/>
            <a:endCxn id="5" idx="1"/>
          </p:cNvCxnSpPr>
          <p:nvPr/>
        </p:nvCxnSpPr>
        <p:spPr>
          <a:xfrm rot="16200000" flipH="1">
            <a:off x="6455802" y="3256225"/>
            <a:ext cx="861703" cy="1673531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>
            <a:schemeClr val="tx1"/>
          </a:fontRef>
        </p:style>
      </p:cxnSp>
      <p:sp>
        <p:nvSpPr>
          <p:cNvPr id="77" name="Isosceles Triangle 76"/>
          <p:cNvSpPr/>
          <p:nvPr/>
        </p:nvSpPr>
        <p:spPr>
          <a:xfrm>
            <a:off x="8264377" y="3337850"/>
            <a:ext cx="275087" cy="263382"/>
          </a:xfrm>
          <a:prstGeom prst="triangle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5" name="Straight Arrow Connector 94"/>
          <p:cNvCxnSpPr>
            <a:stCxn id="7" idx="2"/>
            <a:endCxn id="59" idx="0"/>
          </p:cNvCxnSpPr>
          <p:nvPr/>
        </p:nvCxnSpPr>
        <p:spPr>
          <a:xfrm flipH="1">
            <a:off x="7656525" y="2568429"/>
            <a:ext cx="745397" cy="556474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98" name="Straight Arrow Connector 97"/>
          <p:cNvCxnSpPr>
            <a:stCxn id="59" idx="3"/>
            <a:endCxn id="77" idx="1"/>
          </p:cNvCxnSpPr>
          <p:nvPr/>
        </p:nvCxnSpPr>
        <p:spPr>
          <a:xfrm>
            <a:off x="8102105" y="3468852"/>
            <a:ext cx="231044" cy="689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02" name="Isosceles Triangle 101"/>
          <p:cNvSpPr/>
          <p:nvPr/>
        </p:nvSpPr>
        <p:spPr>
          <a:xfrm>
            <a:off x="9413545" y="1750495"/>
            <a:ext cx="275087" cy="263382"/>
          </a:xfrm>
          <a:prstGeom prst="triangle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TextBox 109"/>
          <p:cNvSpPr txBox="1"/>
          <p:nvPr/>
        </p:nvSpPr>
        <p:spPr>
          <a:xfrm>
            <a:off x="9679967" y="1728298"/>
            <a:ext cx="114121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err="1" smtClean="0"/>
              <a:t>Change</a:t>
            </a:r>
            <a:r>
              <a:rPr lang="hu-HU" sz="1400" dirty="0" smtClean="0"/>
              <a:t> delta</a:t>
            </a:r>
            <a:endParaRPr lang="en-US" sz="1400" dirty="0"/>
          </a:p>
        </p:txBody>
      </p:sp>
      <p:sp>
        <p:nvSpPr>
          <p:cNvPr id="113" name="Rounded Rectangle 112"/>
          <p:cNvSpPr/>
          <p:nvPr/>
        </p:nvSpPr>
        <p:spPr>
          <a:xfrm>
            <a:off x="9404040" y="2579750"/>
            <a:ext cx="809188" cy="376979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lIns="0" rIns="0" rtlCol="0" anchor="ctr"/>
          <a:lstStyle/>
          <a:p>
            <a:pPr algn="ctr"/>
            <a:r>
              <a:rPr lang="hu-HU" sz="1600" dirty="0" err="1" smtClean="0"/>
              <a:t>Tests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183514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42</Words>
  <Application>Microsoft Office PowerPoint</Application>
  <PresentationFormat>Widescreen</PresentationFormat>
  <Paragraphs>25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BME-MIT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Ábel Hegedüs</dc:creator>
  <cp:lastModifiedBy>Ábel Hegedüs</cp:lastModifiedBy>
  <cp:revision>7</cp:revision>
  <dcterms:created xsi:type="dcterms:W3CDTF">2014-12-10T12:54:36Z</dcterms:created>
  <dcterms:modified xsi:type="dcterms:W3CDTF">2014-12-12T08:50:06Z</dcterms:modified>
</cp:coreProperties>
</file>

<file path=docProps/thumbnail.jpeg>
</file>