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6" r:id="rId3"/>
  </p:sldMasterIdLst>
  <p:notesMasterIdLst>
    <p:notesMasterId r:id="rId8"/>
  </p:notesMasterIdLst>
  <p:handoutMasterIdLst>
    <p:handoutMasterId r:id="rId9"/>
  </p:handoutMasterIdLst>
  <p:sldIdLst>
    <p:sldId id="259" r:id="rId4"/>
    <p:sldId id="320" r:id="rId5"/>
    <p:sldId id="321" r:id="rId6"/>
    <p:sldId id="261" r:id="rId7"/>
  </p:sldIdLst>
  <p:sldSz cx="9144000" cy="6858000" type="screen4x3"/>
  <p:notesSz cx="6884988" cy="10018713"/>
  <p:embeddedFontLst>
    <p:embeddedFont>
      <p:font typeface="Ericsson Capital TT" panose="02000503000000020004" pitchFamily="2" charset="0"/>
      <p:regular r:id="rId10"/>
    </p:embeddedFont>
  </p:embeddedFontLst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386CF36-BFA9-4BB0-91B9-1B19D4CB6FFA}">
          <p14:sldIdLst>
            <p14:sldId id="259"/>
            <p14:sldId id="320"/>
            <p14:sldId id="321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36">
          <p15:clr>
            <a:srgbClr val="A4A3A4"/>
          </p15:clr>
        </p15:guide>
        <p15:guide id="2" orient="horz" pos="4110">
          <p15:clr>
            <a:srgbClr val="A4A3A4"/>
          </p15:clr>
        </p15:guide>
        <p15:guide id="3" orient="horz" pos="151">
          <p15:clr>
            <a:srgbClr val="A4A3A4"/>
          </p15:clr>
        </p15:guide>
        <p15:guide id="4" orient="horz" pos="2449">
          <p15:clr>
            <a:srgbClr val="A4A3A4"/>
          </p15:clr>
        </p15:guide>
        <p15:guide id="5" orient="horz" pos="3566">
          <p15:clr>
            <a:srgbClr val="A4A3A4"/>
          </p15:clr>
        </p15:guide>
        <p15:guide id="6" orient="horz" pos="2545">
          <p15:clr>
            <a:srgbClr val="A4A3A4"/>
          </p15:clr>
        </p15:guide>
        <p15:guide id="7" orient="horz" pos="3845">
          <p15:clr>
            <a:srgbClr val="A4A3A4"/>
          </p15:clr>
        </p15:guide>
        <p15:guide id="8" pos="4969">
          <p15:clr>
            <a:srgbClr val="A4A3A4"/>
          </p15:clr>
        </p15:guide>
        <p15:guide id="9" pos="1941">
          <p15:clr>
            <a:srgbClr val="A4A3A4"/>
          </p15:clr>
        </p15:guide>
        <p15:guide id="10" pos="3818">
          <p15:clr>
            <a:srgbClr val="A4A3A4"/>
          </p15:clr>
        </p15:guide>
        <p15:guide id="11" pos="3727">
          <p15:clr>
            <a:srgbClr val="A4A3A4"/>
          </p15:clr>
        </p15:guide>
        <p15:guide id="12" pos="2834">
          <p15:clr>
            <a:srgbClr val="A4A3A4"/>
          </p15:clr>
        </p15:guide>
        <p15:guide id="13" pos="2926">
          <p15:clr>
            <a:srgbClr val="A4A3A4"/>
          </p15:clr>
        </p15:guide>
        <p15:guide id="14" pos="248">
          <p15:clr>
            <a:srgbClr val="A4A3A4"/>
          </p15:clr>
        </p15:guide>
        <p15:guide id="15" pos="2034">
          <p15:clr>
            <a:srgbClr val="A4A3A4"/>
          </p15:clr>
        </p15:guide>
        <p15:guide id="16" pos="2879">
          <p15:clr>
            <a:srgbClr val="A4A3A4"/>
          </p15:clr>
        </p15:guide>
        <p15:guide id="17" pos="2676">
          <p15:clr>
            <a:srgbClr val="A4A3A4"/>
          </p15:clr>
        </p15:guide>
        <p15:guide id="18" pos="3084">
          <p15:clr>
            <a:srgbClr val="A4A3A4"/>
          </p15:clr>
        </p15:guide>
        <p15:guide id="19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Ádám Knapp" initials="ÁK" lastIdx="4" clrIdx="0">
    <p:extLst>
      <p:ext uri="{19B8F6BF-5375-455C-9EA6-DF929625EA0E}">
        <p15:presenceInfo xmlns:p15="http://schemas.microsoft.com/office/powerpoint/2012/main" userId="S::adam.knapp@ericsson.com::e52564a9-3c34-42ba-b536-f5e36d636bd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B7D3"/>
    <a:srgbClr val="8BC5FF"/>
    <a:srgbClr val="99CCFF"/>
    <a:srgbClr val="6A8FBF"/>
    <a:srgbClr val="00A9D4"/>
    <a:srgbClr val="007B78"/>
    <a:srgbClr val="89BA17"/>
    <a:srgbClr val="FABB00"/>
    <a:srgbClr val="F08A00"/>
    <a:srgbClr val="E321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E27405-4F4A-462E-82D8-62999F70D3F2}" v="11" dt="2025-05-28T08:20:52.653"/>
    <p1510:client id="{A05EDE88-F33F-4D6A-8B24-CF3863C967BA}" v="2" dt="2025-05-28T08:40:32.0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836" y="108"/>
      </p:cViewPr>
      <p:guideLst>
        <p:guide orient="horz" pos="1136"/>
        <p:guide orient="horz" pos="4110"/>
        <p:guide orient="horz" pos="151"/>
        <p:guide orient="horz" pos="2449"/>
        <p:guide orient="horz" pos="3566"/>
        <p:guide orient="horz" pos="2545"/>
        <p:guide orient="horz" pos="3845"/>
        <p:guide pos="4969"/>
        <p:guide pos="1941"/>
        <p:guide pos="3818"/>
        <p:guide pos="3727"/>
        <p:guide pos="2834"/>
        <p:guide pos="2926"/>
        <p:guide pos="248"/>
        <p:guide pos="2034"/>
        <p:guide pos="2879"/>
        <p:guide pos="2676"/>
        <p:guide pos="3084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55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font" Target="fonts/font1.fntdata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Ádám Knapp" userId="e52564a9-3c34-42ba-b536-f5e36d636bd2" providerId="ADAL" clId="{A05EDE88-F33F-4D6A-8B24-CF3863C967BA}"/>
    <pc:docChg chg="custSel modMainMaster">
      <pc:chgData name="Ádám Knapp" userId="e52564a9-3c34-42ba-b536-f5e36d636bd2" providerId="ADAL" clId="{A05EDE88-F33F-4D6A-8B24-CF3863C967BA}" dt="2025-05-28T08:39:16.796" v="2"/>
      <pc:docMkLst>
        <pc:docMk/>
      </pc:docMkLst>
      <pc:sldMasterChg chg="modSp mod">
        <pc:chgData name="Ádám Knapp" userId="e52564a9-3c34-42ba-b536-f5e36d636bd2" providerId="ADAL" clId="{A05EDE88-F33F-4D6A-8B24-CF3863C967BA}" dt="2025-05-28T08:39:16.796" v="2"/>
        <pc:sldMasterMkLst>
          <pc:docMk/>
          <pc:sldMasterMk cId="0" sldId="2147483676"/>
        </pc:sldMasterMkLst>
        <pc:spChg chg="mod">
          <ac:chgData name="Ádám Knapp" userId="e52564a9-3c34-42ba-b536-f5e36d636bd2" providerId="ADAL" clId="{A05EDE88-F33F-4D6A-8B24-CF3863C967BA}" dt="2025-05-28T08:39:16.796" v="2"/>
          <ac:spMkLst>
            <pc:docMk/>
            <pc:sldMasterMk cId="0" sldId="2147483676"/>
            <ac:spMk id="21523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90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fld id="{0E56C807-8FD2-4601-B086-26EB417098A0}" type="datetime1">
              <a:rPr lang="en-US" sz="1200" smtClean="0"/>
              <a:t>5/28/2025</a:t>
            </a:fld>
            <a:endParaRPr lang="en-US" sz="1200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© Ericsson AB 2016 </a:t>
            </a:r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90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fld id="{4ECEF30E-552D-42ED-82CA-C73F83CA10A8}" type="slidenum">
              <a:rPr lang="en-US" sz="1200"/>
              <a:pPr/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8558323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21BA3-8D9F-426E-9C1A-142F50A3C14A}" type="datetime1">
              <a:rPr lang="en-US" smtClean="0"/>
              <a:t>5/28/2025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5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2353D-F306-481A-B3D0-C36CE0BF95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© Ericsson AB 2016 </a:t>
            </a:r>
          </a:p>
        </p:txBody>
      </p:sp>
      <p:sp>
        <p:nvSpPr>
          <p:cNvPr id="7" name="Notes Placeholder 6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07038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82573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499" y="4758889"/>
            <a:ext cx="5507990" cy="450842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ECE9D2C-D9AF-4FF2-A23B-5FE495540D18}" type="datetime1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Ericsson AB 2016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0EA8-E2A1-4817-B6C7-6BEEBAB99C1F}" type="slidenum">
              <a:rPr lang="en-US" smtClean="0"/>
              <a:t>1</a:t>
            </a:fld>
            <a:endParaRPr lang="en-US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EDE0871-4751-445A-AA05-F4705EA317DE}" type="datetime1">
              <a:rPr lang="en-US" smtClean="0"/>
              <a:t>5/28/2025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D67DAF-42F0-4ED8-90CA-D7C6109161B3}" type="slidenum">
              <a:rPr lang="en-US" smtClean="0"/>
              <a:t>4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Ericsson AB 2016 </a:t>
            </a:r>
          </a:p>
        </p:txBody>
      </p:sp>
    </p:spTree>
    <p:extLst>
      <p:ext uri="{BB962C8B-B14F-4D97-AF65-F5344CB8AC3E}">
        <p14:creationId xmlns:p14="http://schemas.microsoft.com/office/powerpoint/2010/main" val="121646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LeftInfo"/>
          <p:cNvSpPr txBox="1">
            <a:spLocks noChangeArrowheads="1"/>
          </p:cNvSpPr>
          <p:nvPr/>
        </p:nvSpPr>
        <p:spPr bwMode="auto">
          <a:xfrm>
            <a:off x="-1514475" y="2828876"/>
            <a:ext cx="14763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Slide title</a:t>
            </a: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70 pt</a:t>
            </a: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9FB7D3"/>
                </a:solidFill>
              </a:rPr>
              <a:t>CAPITALS</a:t>
            </a: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Slide subtitle </a:t>
            </a: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minimum 30 pt</a:t>
            </a:r>
          </a:p>
          <a:p>
            <a:pPr algn="r">
              <a:spcBef>
                <a:spcPct val="0"/>
              </a:spcBef>
            </a:pPr>
            <a:endParaRPr lang="en-GB" sz="1200">
              <a:solidFill>
                <a:schemeClr val="bg1"/>
              </a:solidFill>
            </a:endParaRPr>
          </a:p>
        </p:txBody>
      </p:sp>
      <p:pic>
        <p:nvPicPr>
          <p:cNvPr id="6" name="Logo2011" descr="ERI_UF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2000" y="432000"/>
            <a:ext cx="1027112" cy="900113"/>
          </a:xfrm>
          <a:prstGeom prst="rect">
            <a:avLst/>
          </a:prstGeom>
          <a:noFill/>
        </p:spPr>
      </p:pic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93699" y="5137200"/>
            <a:ext cx="8355014" cy="1386001"/>
          </a:xfrm>
        </p:spPr>
        <p:txBody>
          <a:bodyPr anchor="b" anchorCtr="0"/>
          <a:lstStyle>
            <a:lvl1pPr marL="0" indent="0">
              <a:lnSpc>
                <a:spcPct val="75000"/>
              </a:lnSpc>
              <a:spcBef>
                <a:spcPts val="0"/>
              </a:spcBef>
              <a:buFont typeface="Arial" charset="0"/>
              <a:buNone/>
              <a:defRPr sz="3000" baseline="0">
                <a:latin typeface="+mn-lt"/>
              </a:defRPr>
            </a:lvl1pPr>
          </a:lstStyle>
          <a:p>
            <a:r>
              <a:rPr lang="en-US"/>
              <a:t>Click to Add subtitle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93700" y="1808709"/>
            <a:ext cx="8351839" cy="2839491"/>
          </a:xfrm>
        </p:spPr>
        <p:txBody>
          <a:bodyPr anchor="ctr">
            <a:normAutofit/>
          </a:bodyPr>
          <a:lstStyle>
            <a:lvl1pPr>
              <a:lnSpc>
                <a:spcPct val="75000"/>
              </a:lnSpc>
              <a:defRPr sz="7000">
                <a:latin typeface="Ericsson Capital TT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93700" y="4010025"/>
            <a:ext cx="8355013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1" y="1795463"/>
            <a:ext cx="8355012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Content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4645025" y="4010025"/>
            <a:ext cx="4103688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393700" y="4010025"/>
            <a:ext cx="4105275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396875" y="1795463"/>
            <a:ext cx="8351838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content parts over conten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393700" y="4010025"/>
            <a:ext cx="8355013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4645025" y="1795463"/>
            <a:ext cx="4103688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396875" y="1795463"/>
            <a:ext cx="4102100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4645025" y="4013200"/>
            <a:ext cx="4100513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4645025" y="1795463"/>
            <a:ext cx="4100513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393700" y="1795463"/>
            <a:ext cx="4098925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23405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half" idx="3"/>
          </p:nvPr>
        </p:nvSpPr>
        <p:spPr>
          <a:xfrm>
            <a:off x="4648200" y="1795463"/>
            <a:ext cx="4100513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396875" y="4013200"/>
            <a:ext cx="4098925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396875" y="1795463"/>
            <a:ext cx="4098925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727180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4648200" y="4022725"/>
            <a:ext cx="4100513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396875" y="4022725"/>
            <a:ext cx="4098925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4648200" y="1804988"/>
            <a:ext cx="4100513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396875" y="1804988"/>
            <a:ext cx="4098925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8111793"/>
      </p:ext>
    </p:extLst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0335624"/>
      </p:ext>
    </p:extLst>
  </p:cSld>
  <p:clrMapOvr>
    <a:masterClrMapping/>
  </p:clrMapOvr>
  <p:hf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037563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4322991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4645025" y="1795464"/>
            <a:ext cx="4100513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393700" y="1795463"/>
            <a:ext cx="4098925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4726413"/>
      </p:ext>
    </p:extLst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061075" y="1800225"/>
            <a:ext cx="2687638" cy="4724399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228975" y="1800225"/>
            <a:ext cx="2687638" cy="4724399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0" y="1800225"/>
            <a:ext cx="2687638" cy="4724399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0" y="1800225"/>
            <a:ext cx="4105275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7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1" y="1800225"/>
            <a:ext cx="3854450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3854449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83548832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1800225"/>
            <a:ext cx="4105275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973920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1800225"/>
            <a:ext cx="4105275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45025" y="239713"/>
            <a:ext cx="3243263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25909198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w 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3545840"/>
            <a:ext cx="4105275" cy="2978785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43438" y="1797524"/>
            <a:ext cx="4105275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1865103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LeftInfo"/>
          <p:cNvSpPr txBox="1">
            <a:spLocks noChangeArrowheads="1"/>
          </p:cNvSpPr>
          <p:nvPr/>
        </p:nvSpPr>
        <p:spPr bwMode="auto">
          <a:xfrm>
            <a:off x="-1886857" y="438151"/>
            <a:ext cx="1764294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Slide title </a:t>
            </a: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44 pt</a:t>
            </a: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Text and bullet level 1</a:t>
            </a: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 minimum 24 pt</a:t>
            </a: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Bullets level 2-5</a:t>
            </a: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minimum 20 pt</a:t>
            </a: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/>
            <a:endParaRPr lang="en-US" sz="800" noProof="0">
              <a:solidFill>
                <a:schemeClr val="bg1"/>
              </a:solidFill>
            </a:endParaRPr>
          </a:p>
          <a:p>
            <a:pPr algn="r"/>
            <a:endParaRPr lang="en-US" sz="800" noProof="0">
              <a:solidFill>
                <a:schemeClr val="bg1"/>
              </a:solidFill>
            </a:endParaRPr>
          </a:p>
          <a:p>
            <a:pPr algn="r"/>
            <a:endParaRPr lang="en-US" sz="800" noProof="0">
              <a:solidFill>
                <a:schemeClr val="bg1"/>
              </a:solidFill>
            </a:endParaRPr>
          </a:p>
          <a:p>
            <a:r>
              <a:rPr lang="en-US" sz="500" noProof="0">
                <a:solidFill>
                  <a:srgbClr val="9FB7D3"/>
                </a:solidFill>
                <a:latin typeface="+mn-lt"/>
              </a:rPr>
              <a:t>Characters for Embedded font:</a:t>
            </a:r>
            <a:br>
              <a:rPr lang="en-US" sz="500" noProof="0">
                <a:solidFill>
                  <a:srgbClr val="9FB7D3"/>
                </a:solidFill>
                <a:latin typeface="+mn-lt"/>
              </a:rPr>
            </a:br>
            <a:r>
              <a:rPr lang="en-US" sz="500" noProof="0">
                <a:solidFill>
                  <a:srgbClr val="9FB7D3"/>
                </a:solidFill>
                <a:latin typeface="Ericsson Capital TT" pitchFamily="2" charset="0"/>
              </a:rPr>
              <a:t>!"#$%&amp;'()*+,-./0123456789:;&lt;=&gt;?@ABCDEFGHIJKLMNOPQRSTUVWXYZ[\]^_`abcdefghijklmnopqrstuvwxyz{|}~¡¢£¤¥¦§¨©ª«¬®¯°±²³´¶·¸¹º»¼½ÀÁÂÃÄÅÆÇÈËÌÍÎÏÐÑÒÓÔÕÖ×ØÙÚÛÜÝÞßàáâãäåæçèéêëìíîïðñòóôõö÷øùúûüýþÿĀāĂăąĆćĊċČĎďĐđĒĖėĘęĚěĞğĠġĢģĪīĮįİıĶķĹĺĻļĽľŁłŃńŅņŇňŌŐőŒœŔŕŖŗŘřŚśŞşŠšŢţŤťŪūŮůŰűŲųŴŵŶŷŸŹźŻżŽžƒȘșˆˇ˘˙˚˛˜˝ẀẁẃẄẅỲỳ–—‘’‚“”„†‡•…‰‹›⁄€™ĀĀĂĂĄĄĆĆĊĊČČĎĎĐĐĒĒĖĖĘĘĚĚĞĞĠĠĢĢĪĪĮĮİĶĶĹĹĻĻĽĽŃŃŅŅŇŇŌŌŐŐŔŔŖŖŘŘŚŚŞŞŢŢŤŤŪŪŮŮŰŰŲŲŴŴŶŶŹŹŻŻȘș−≤≥ﬁﬂ</a:t>
            </a:r>
            <a:endParaRPr lang="en-US" sz="500" i="1" noProof="0">
              <a:solidFill>
                <a:srgbClr val="9FB7D3"/>
              </a:solidFill>
              <a:latin typeface="Ericsson Capital TT" pitchFamily="2" charset="0"/>
            </a:endParaRPr>
          </a:p>
          <a:p>
            <a:endParaRPr lang="en-US" sz="500" i="1" noProof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>
                <a:solidFill>
                  <a:srgbClr val="9FB7D3"/>
                </a:solidFill>
                <a:latin typeface="Ericsson Capital TT" pitchFamily="2" charset="0"/>
              </a:rPr>
              <a:t>ΆΈΉΊΌΎΏΐΑΒΓΕΖΗΘΙΚΛΜΝΞΟΠΡΣΤΥΦΧΨΪΫΆΈΉΊΰαβγδεζηθικλνξορςΣΤΥΦΧΨΩΪΫΌΎΏ</a:t>
            </a:r>
            <a:endParaRPr lang="en-US" sz="500" i="1" noProof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>
                <a:solidFill>
                  <a:srgbClr val="9FB7D3"/>
                </a:solidFill>
                <a:latin typeface="Ericsson Capital TT" pitchFamily="2" charset="0"/>
              </a:rPr>
              <a:t>ЁЂЃЄЅІЇЈЉЊЋЌЎЏАБВГДЕЖЗИЙКЛМНОПРСТУФХЦЧШЩЪЫЬЭЮЯАБВГДЕЖЗИЙКЛМНОПРСТУФХЦЧШЩЪЫЬЭЮЯЁЂЃЄЅІЇЈЉЊЋЌЎЏѢѢѲѲѴѴҐҐәǽẀẁẂẃẄẅỲỳ№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500" noProof="0">
              <a:solidFill>
                <a:srgbClr val="9FB7D3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5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1400" noProof="0">
              <a:solidFill>
                <a:schemeClr val="bg1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chemeClr val="bg1"/>
                </a:solidFill>
              </a:rPr>
              <a:t>Do not add objects or text in the footer area</a:t>
            </a:r>
          </a:p>
        </p:txBody>
      </p:sp>
      <p:pic>
        <p:nvPicPr>
          <p:cNvPr id="9" name="Econ2011" descr="ECON_RGB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316001" y="360000"/>
            <a:ext cx="444500" cy="588962"/>
          </a:xfrm>
          <a:prstGeom prst="rect">
            <a:avLst/>
          </a:prstGeom>
          <a:noFill/>
        </p:spPr>
      </p:pic>
      <p:sp>
        <p:nvSpPr>
          <p:cNvPr id="21523" name="txtfooterCopy" descr="&#10;{&#10;&quot;SkabelonDesign&quot;: {&#10; &quot;textualValue&quot;: &quot;&lt;Doc.Prop.Prepared&gt;&lt;Doc.Prop.Prepared/&gt;&lt;/Doc.Prop.Prepared&gt;&lt;Doc.Prop.ApprovedBy&gt;&lt;s&gt;&lt;![CDATA[  |  ]]&gt;&lt;/s&gt;&lt;Doc.Prop.ApprovedBy/&gt;&lt;/Doc.Prop.ApprovedBy&gt;&lt;Doc.Prop.DocNo&gt;&lt;s&gt;&lt;![CDATA[  |  ]]&gt;&lt;/s&gt;&lt;Doc.Prop.DocNo/&gt;&lt;/Doc.Prop.DocNo&gt;&lt;Doc.Prop.Revision&gt;&lt;s&gt;&lt;![CDATA[  |  ]]&gt;&lt;/s&gt;&lt;Doc.Prop.Revision/&gt;&lt;/Doc.Prop.Revision&gt;&lt;Doc.Prop.Date&gt;&lt;s&gt;&lt;![CDATA[  |  ]]&gt;&lt;/s&gt;&lt;Doc.Prop.Date/&gt;&lt;/Doc.Prop.Date&gt;&lt;Doc.Prop.Title&gt;&lt;s&gt;&lt;![CDATA[  |  ]]&gt;&lt;/s&gt;&lt;Doc.Prop.Title/&gt;&lt;/Doc.Prop.Title&gt;&lt;Doc.Prop.SecurityClass&gt;&lt;s&gt;&lt;![CDATA[  |  ]]&gt;&lt;/s&gt;&lt;Doc.Prop.SecurityClass/&gt;&lt;/Doc.Prop.SecurityClass&gt;&lt;Doc.Prop.ExtConf&gt;&lt;s&gt;&lt;![CDATA[  |  ]]&gt;&lt;/s&gt;&lt;Doc.Prop.ExtConf/&gt;&lt;/Doc.Prop.ExtConf&gt;&lt;Doc.Prop.Pages&gt;&lt;s&gt;&lt;![CDATA[  |  Page &lt;#&gt;]]&gt;&lt;/s&gt;&lt;/Doc.Prop.Pages&gt;&quot;,&#10; &quot;bindingCollection&quot;: {&#10;  &quot;Doc.Prop.Prepared&quot;: {&quot;SkabelonDesign&quot;:{&quot;type&quot;:&quot;Text&quot;,&quot;binding&quot;:&quot;Doc.Prop.Prepared&quot;}},&#10;  &quot;Doc.Prop.ApprovedBy&quot;: {&quot;SkabelonDesign&quot;:{&quot;type&quot;:&quot;Text&quot;,&quot;binding&quot;:&quot;Doc.Prop.ApprovedBy&quot;}},&#10;  &quot;Doc.Prop.DocNo&quot;: {&quot;SkabelonDesign&quot;:{&quot;type&quot;:&quot;Text&quot;,&quot;binding&quot;:&quot;Doc.Prop.DocNo&quot;}},&#10;  &quot;Doc.Prop.Revision&quot;: {&quot;SkabelonDesign&quot;:{&quot;type&quot;:&quot;Text&quot;,&quot;binding&quot;:&quot;Doc.Prop.Revision&quot;}},&#10;  &quot;Doc.Prop.Date&quot;: {&quot;SkabelonDesign&quot;:{&quot;type&quot;:&quot;Text&quot;,&quot;binding&quot;:&quot;Doc.Prop.Date&quot;}},&#10;  &quot;Doc.Prop.Title&quot;: {&quot;SkabelonDesign&quot;:{&quot;type&quot;:&quot;Text&quot;,&quot;binding&quot;:&quot;Doc.Prop.Title&quot;}},&#10;  &quot;Doc.Prop.SecurityClass&quot;: {&quot;SkabelonDesign&quot;:{&quot;type&quot;:&quot;Text&quot;,&quot;binding&quot;:&quot;Doc.Prop.SecurityClass&quot;}},&#10;  &quot;Doc.Prop.ExtConf&quot;: {&quot;SkabelonDesign&quot;:{&quot;type&quot;:&quot;Text&quot;,&quot;binding&quot;:&quot;Doc.Prop.ExtConf&quot;}},&#10;  &quot;Doc.Prop.Pages&quot;: {&quot;SkabelonDesign&quot;:{&quot;type&quot;:&quot;Text&quot;,&quot;binding&quot;:&quot;Doc.Prop.Pages&quot;}}&#10; }&#10;}&#10;}&#10;"/>
          <p:cNvSpPr txBox="1">
            <a:spLocks noChangeArrowheads="1"/>
          </p:cNvSpPr>
          <p:nvPr/>
        </p:nvSpPr>
        <p:spPr bwMode="auto">
          <a:xfrm>
            <a:off x="395288" y="6524625"/>
            <a:ext cx="7399338" cy="215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72000" rIns="72000"/>
          <a:lstStyle/>
          <a:p>
            <a:pPr algn="l"/>
            <a:r>
              <a:rPr lang="en-US" sz="800" b="0" i="0" u="none">
                <a:solidFill>
                  <a:srgbClr val="87888A"/>
                </a:solidFill>
              </a:rPr>
              <a:t>elnrnag  |  PA1  |  2024-04-25  |  Titan ChangeLog  |  Open  |  Public  |  Page </a:t>
            </a:r>
            <a:fld id="{D2AA927A-F33A-4AEE-9A54-3472D864BC72}" type="slidenum">
              <a:rPr lang="en-US" sz="800" b="0" i="0" u="none" smtClean="0">
                <a:solidFill>
                  <a:srgbClr val="87888A"/>
                </a:solidFill>
              </a:rPr>
              <a:t>‹#›</a:t>
            </a:fld>
            <a:endParaRPr lang="en-US" sz="800" b="0" i="0" u="none">
              <a:solidFill>
                <a:srgbClr val="87888A"/>
              </a:solidFill>
            </a:endParaRPr>
          </a:p>
        </p:txBody>
      </p:sp>
      <p:sp>
        <p:nvSpPr>
          <p:cNvPr id="2150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800000"/>
            <a:ext cx="8351839" cy="38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393701" y="239713"/>
            <a:ext cx="7494588" cy="108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Add Header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700" r:id="rId3"/>
    <p:sldLayoutId id="2147483681" r:id="rId4"/>
    <p:sldLayoutId id="2147483680" r:id="rId5"/>
    <p:sldLayoutId id="2147483699" r:id="rId6"/>
    <p:sldLayoutId id="2147483696" r:id="rId7"/>
    <p:sldLayoutId id="2147483698" r:id="rId8"/>
    <p:sldLayoutId id="2147483697" r:id="rId9"/>
    <p:sldLayoutId id="2147483685" r:id="rId10"/>
    <p:sldLayoutId id="2147483686" r:id="rId11"/>
    <p:sldLayoutId id="2147483687" r:id="rId12"/>
    <p:sldLayoutId id="2147483682" r:id="rId13"/>
    <p:sldLayoutId id="2147483683" r:id="rId14"/>
    <p:sldLayoutId id="2147483684" r:id="rId15"/>
    <p:sldLayoutId id="2147483688" r:id="rId16"/>
    <p:sldLayoutId id="2147483695" r:id="rId17"/>
  </p:sldLayoutIdLst>
  <p:hf sldNum="0" hdr="0" ftr="0"/>
  <p:txStyles>
    <p:titleStyle>
      <a:lvl1pPr algn="l" rtl="0" eaLnBrk="1" fontAlgn="base" hangingPunct="1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ricsson Capital T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9pPr>
    </p:titleStyle>
    <p:bodyStyle>
      <a:lvl1pPr marL="176213" indent="-176213" algn="l" rtl="0" eaLnBrk="1" fontAlgn="base" hangingPunct="1">
        <a:spcBef>
          <a:spcPct val="20000"/>
        </a:spcBef>
        <a:spcAft>
          <a:spcPct val="0"/>
        </a:spcAft>
        <a:buClr>
          <a:srgbClr val="00A9D4"/>
        </a:buClr>
        <a:buFont typeface="Arial" charset="0"/>
        <a:buChar char="›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78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–"/>
        <a:defRPr sz="2000">
          <a:solidFill>
            <a:schemeClr val="tx1"/>
          </a:solidFill>
          <a:latin typeface="+mn-lt"/>
        </a:defRPr>
      </a:lvl2pPr>
      <a:lvl3pPr marL="892175" indent="-179388" algn="l" rtl="0" eaLnBrk="1" fontAlgn="base" hangingPunct="1">
        <a:spcBef>
          <a:spcPct val="20000"/>
        </a:spcBef>
        <a:spcAft>
          <a:spcPct val="0"/>
        </a:spcAft>
        <a:buClr>
          <a:srgbClr val="92CCE5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3pPr>
      <a:lvl4pPr marL="125253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-"/>
        <a:defRPr sz="2000">
          <a:solidFill>
            <a:schemeClr val="tx1"/>
          </a:solidFill>
          <a:latin typeface="+mn-lt"/>
        </a:defRPr>
      </a:lvl4pPr>
      <a:lvl5pPr marL="16144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5pPr>
      <a:lvl6pPr marL="20716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lab.eclipse.org/eclipse/titan/titan.EclipsePlug-ins/-/issues/?sort=created_date&amp;state=closed&amp;label_name%5B%5D=Release%3A%3A11.1.0&amp;first_page_size=50" TargetMode="External"/><Relationship Id="rId2" Type="http://schemas.openxmlformats.org/officeDocument/2006/relationships/hyperlink" Target="https://gitlab.eclipse.org/eclipse/titan/titan.core/-/issues/?sort=created_date&amp;state=closed&amp;label_name%5B%5D=Release%3A%3A11.1.0&amp;first_page_size=5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lab.eclipse.org/eclipse/titan/titan.language-server/-/issues/?sort=created_date&amp;state=closed&amp;label_name%5B%5D=Release%3A%3A11.1.0&amp;first_page_size=50" TargetMode="External"/><Relationship Id="rId4" Type="http://schemas.openxmlformats.org/officeDocument/2006/relationships/hyperlink" Target="https://gitlab.eclipse.org/eclipse/titan/titan.vs-code-extension/-/issues/?sort=created_date&amp;state=closed&amp;label_name%5B%5D=Release%3A%3A11.1.0&amp;first_page_size=5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lab.eclipse.org/eclipse/titan/titan-forum" TargetMode="External"/><Relationship Id="rId2" Type="http://schemas.openxmlformats.org/officeDocument/2006/relationships/hyperlink" Target="https://www.eclipse.org/forums/index.php/f/297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hyperlink" Target="https://gitlab.eclipse.org/eclipse/titan/titan-forum/-/issues/?sort=created_date&amp;state=all&amp;first_page_size=5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06012" y="1808709"/>
            <a:ext cx="8351839" cy="2839491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2"/>
                </a:solidFill>
              </a:rPr>
              <a:t>TITAN </a:t>
            </a:r>
            <a:r>
              <a:rPr lang="hu-HU" sz="6000" dirty="0">
                <a:solidFill>
                  <a:schemeClr val="tx2"/>
                </a:solidFill>
              </a:rPr>
              <a:t>1</a:t>
            </a:r>
            <a:r>
              <a:rPr lang="en-US" sz="6000" dirty="0">
                <a:solidFill>
                  <a:schemeClr val="tx2"/>
                </a:solidFill>
              </a:rPr>
              <a:t>1.1.0</a:t>
            </a:r>
            <a:br>
              <a:rPr lang="en-US" sz="6000" dirty="0">
                <a:solidFill>
                  <a:schemeClr val="tx2"/>
                </a:solidFill>
              </a:rPr>
            </a:br>
            <a:r>
              <a:rPr lang="en-US" sz="6000" dirty="0">
                <a:solidFill>
                  <a:schemeClr val="tx2"/>
                </a:solidFill>
              </a:rPr>
              <a:t>Change log</a:t>
            </a:r>
            <a:br>
              <a:rPr lang="en-US" sz="6000" dirty="0">
                <a:solidFill>
                  <a:schemeClr val="tx2"/>
                </a:solidFill>
              </a:rPr>
            </a:br>
            <a:r>
              <a:rPr lang="en-US" sz="6000" dirty="0">
                <a:solidFill>
                  <a:schemeClr val="tx2"/>
                </a:solidFill>
              </a:rPr>
              <a:t>(Relative to</a:t>
            </a:r>
            <a:br>
              <a:rPr lang="en-US" sz="6000" dirty="0">
                <a:solidFill>
                  <a:schemeClr val="tx2"/>
                </a:solidFill>
              </a:rPr>
            </a:br>
            <a:r>
              <a:rPr lang="en-US" sz="6000" dirty="0">
                <a:solidFill>
                  <a:schemeClr val="tx2"/>
                </a:solidFill>
              </a:rPr>
              <a:t>11.0.0)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2025</a:t>
            </a:r>
            <a:r>
              <a:rPr lang="hu-HU" dirty="0"/>
              <a:t>-</a:t>
            </a:r>
            <a:r>
              <a:rPr lang="en-US" dirty="0"/>
              <a:t>05</a:t>
            </a:r>
            <a:r>
              <a:rPr lang="hu-HU" dirty="0"/>
              <a:t>-</a:t>
            </a:r>
            <a:r>
              <a:rPr lang="en-US" dirty="0"/>
              <a:t>28</a:t>
            </a:r>
            <a:endParaRPr lang="en-US" dirty="0"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5D93B7D-4DAD-4319-8B5C-3DF8FAE03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chemeClr val="tx2"/>
                </a:solidFill>
              </a:rPr>
              <a:t>Highlights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53E40-BEEA-A399-CD56-CAE0950A0435}"/>
              </a:ext>
            </a:extLst>
          </p:cNvPr>
          <p:cNvSpPr txBox="1"/>
          <p:nvPr/>
        </p:nvSpPr>
        <p:spPr>
          <a:xfrm>
            <a:off x="393701" y="1151453"/>
            <a:ext cx="7952014" cy="32008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Minor release on top of Titan 11.0.0</a:t>
            </a:r>
            <a:endParaRPr lang="hu-HU" dirty="0">
              <a:solidFill>
                <a:schemeClr val="tx2"/>
              </a:solidFill>
              <a:latin typeface="Arial"/>
              <a:cs typeface="Arial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C++ compiler</a:t>
            </a:r>
          </a:p>
          <a:p>
            <a:pPr marL="1257300" lvl="2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2"/>
              </a:rPr>
              <a:t>Bugfixes and improvements</a:t>
            </a:r>
            <a:endParaRPr lang="en-GB" sz="1600" dirty="0">
              <a:solidFill>
                <a:schemeClr val="tx2"/>
              </a:solidFill>
              <a:latin typeface="Arial"/>
              <a:cs typeface="Arial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Language Server &amp; NextGen Plug-Ins (VS Code, Theia, LS Eclipse)</a:t>
            </a:r>
          </a:p>
          <a:p>
            <a:pPr marL="1257300" lvl="2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Bugfixes in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3"/>
              </a:rPr>
              <a:t>Eclipse Plug-Ins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 err="1">
                <a:solidFill>
                  <a:schemeClr val="tx2"/>
                </a:solidFill>
                <a:latin typeface="Arial"/>
                <a:cs typeface="Arial"/>
                <a:hlinkClick r:id="rId4"/>
              </a:rPr>
              <a:t>VSCode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4"/>
              </a:rPr>
              <a:t> extension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 and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5"/>
              </a:rPr>
              <a:t>Language Server</a:t>
            </a:r>
            <a:endParaRPr lang="en-US" i="0" dirty="0">
              <a:solidFill>
                <a:schemeClr val="tx2"/>
              </a:solidFill>
              <a:effectLst/>
              <a:latin typeface="+mn-lt"/>
              <a:cs typeface="Arial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2"/>
              </a:solidFill>
              <a:latin typeface="Arial"/>
              <a:cs typeface="Arial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chemeClr val="tx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24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E7E96B-A971-85C0-6D9E-F1C888208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2"/>
                </a:solidFill>
                <a:latin typeface="Arial"/>
                <a:cs typeface="Arial"/>
              </a:rPr>
              <a:t>A</a:t>
            </a: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s of December 31. 2024</a:t>
            </a:r>
            <a:r>
              <a:rPr lang="hu-HU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chemeClr val="tx2"/>
                </a:solidFill>
                <a:latin typeface="Arial"/>
                <a:cs typeface="Arial"/>
                <a:hlinkClick r:id="rId2"/>
              </a:rPr>
              <a:t>Titan forums on Eclipse website</a:t>
            </a: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 were put to read-only mode. </a:t>
            </a:r>
            <a:endParaRPr lang="hu-HU" dirty="0">
              <a:solidFill>
                <a:schemeClr val="tx2"/>
              </a:solidFill>
              <a:latin typeface="Arial"/>
              <a:cs typeface="Arial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endParaRPr lang="hu-HU" dirty="0">
              <a:solidFill>
                <a:schemeClr val="tx2"/>
              </a:solidFill>
              <a:latin typeface="Arial"/>
              <a:cs typeface="Arial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The new “forum</a:t>
            </a:r>
            <a:r>
              <a:rPr lang="en-GB">
                <a:solidFill>
                  <a:schemeClr val="tx2"/>
                </a:solidFill>
                <a:latin typeface="Arial"/>
                <a:cs typeface="Arial"/>
              </a:rPr>
              <a:t>” is </a:t>
            </a: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hosted on Gitlab as a </a:t>
            </a:r>
            <a:r>
              <a:rPr lang="en-GB" dirty="0">
                <a:solidFill>
                  <a:schemeClr val="tx2"/>
                </a:solidFill>
                <a:latin typeface="Arial"/>
                <a:cs typeface="Arial"/>
                <a:hlinkClick r:id="rId3"/>
              </a:rPr>
              <a:t>Titan Forum</a:t>
            </a: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 project, </a:t>
            </a:r>
            <a:r>
              <a:rPr lang="en-GB">
                <a:solidFill>
                  <a:schemeClr val="tx2"/>
                </a:solidFill>
                <a:latin typeface="Arial"/>
                <a:cs typeface="Arial"/>
              </a:rPr>
              <a:t>where </a:t>
            </a:r>
            <a:r>
              <a:rPr lang="en-GB">
                <a:solidFill>
                  <a:schemeClr val="tx2"/>
                </a:solidFill>
                <a:latin typeface="Arial"/>
                <a:cs typeface="Arial"/>
                <a:hlinkClick r:id="rId4"/>
              </a:rPr>
              <a:t>issues</a:t>
            </a:r>
            <a:r>
              <a:rPr lang="en-GB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serve as forum topics.</a:t>
            </a:r>
            <a:endParaRPr lang="hu-HU" dirty="0">
              <a:solidFill>
                <a:schemeClr val="tx2"/>
              </a:solidFill>
              <a:latin typeface="Arial"/>
              <a:cs typeface="Arial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endParaRPr lang="hu-HU" dirty="0">
              <a:solidFill>
                <a:schemeClr val="tx2"/>
              </a:solidFill>
              <a:latin typeface="Arial"/>
              <a:cs typeface="Arial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2"/>
                </a:solidFill>
                <a:latin typeface="Arial"/>
                <a:cs typeface="Arial"/>
              </a:rPr>
              <a:t>To receive notification about all forum activity make sure to set Notification settings (    icon on top right) to „Watch”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GB" dirty="0">
              <a:solidFill>
                <a:schemeClr val="tx2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0A476CF-E372-949C-85C1-845D259C2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Titan forum</a:t>
            </a:r>
            <a:endParaRPr lang="en-US" dirty="0"/>
          </a:p>
        </p:txBody>
      </p:sp>
      <p:pic>
        <p:nvPicPr>
          <p:cNvPr id="7" name="Graphic 6" descr="Ringer with solid fill">
            <a:extLst>
              <a:ext uri="{FF2B5EF4-FFF2-40B4-BE49-F238E27FC236}">
                <a16:creationId xmlns:a16="http://schemas.microsoft.com/office/drawing/2014/main" id="{C0E04FDE-AFDF-39E7-E136-51F84A9C74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61078" y="4690533"/>
            <a:ext cx="300567" cy="300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449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ChapterSlide_Normal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7780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TitlePage"/>
</p:tagLst>
</file>

<file path=ppt/theme/theme1.xml><?xml version="1.0" encoding="utf-8"?>
<a:theme xmlns:a="http://schemas.openxmlformats.org/drawingml/2006/main" name="PresentationTemplate2011">
  <a:themeElements>
    <a:clrScheme name="Landscape2009 1">
      <a:dk1>
        <a:srgbClr val="58585A"/>
      </a:dk1>
      <a:lt1>
        <a:srgbClr val="FFFFFF"/>
      </a:lt1>
      <a:dk2>
        <a:srgbClr val="00285E"/>
      </a:dk2>
      <a:lt2>
        <a:srgbClr val="B1B3B4"/>
      </a:lt2>
      <a:accent1>
        <a:srgbClr val="89BA17"/>
      </a:accent1>
      <a:accent2>
        <a:srgbClr val="F08A00"/>
      </a:accent2>
      <a:accent3>
        <a:srgbClr val="FFFFFF"/>
      </a:accent3>
      <a:accent4>
        <a:srgbClr val="4A4A4C"/>
      </a:accent4>
      <a:accent5>
        <a:srgbClr val="C4D9AB"/>
      </a:accent5>
      <a:accent6>
        <a:srgbClr val="D97D00"/>
      </a:accent6>
      <a:hlink>
        <a:srgbClr val="00A9D4"/>
      </a:hlink>
      <a:folHlink>
        <a:srgbClr val="00625F"/>
      </a:folHlink>
    </a:clrScheme>
    <a:fontScheme name="Landscape2009">
      <a:majorFont>
        <a:latin typeface="Ericsson Capital T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FormConfiguration><![CDATA[{"formFields":[{"required":false,"placeholder":"","lines":0,"defaultValue":"{{UserProfile.Prepared}}","helpTexts":{"prefix":"","postfix":""},"spacing":{},"type":"textBox","name":"Prepared","label":"Prepared By (Subject Responsible)","fullyQualifiedName":"Prepared"},{"required":false,"placeholder":"","lines":0,"helpTexts":{"prefix":"","postfix":""},"spacing":{},"type":"textBox","name":"ApprovedBy","label":"Approved By (Document Responsible)","fullyQualifiedName":"ApprovedBy"},{"required":false,"placeholder":"","lines":0,"helpTexts":{"prefix":"","postfix":""},"spacing":{},"type":"textBox","name":"DocumentNumber","label":"Document Number","fullyQualifiedName":"DocumentNumber"},{"column":"revision","required":false,"placeholder":"","autoSelectFirstOption":false,"helpTexts":{"prefix":"","postfix":""},"spacing":{},"dataSource":"Revision","type":"comboBox","name":"Revision","label":"Revision","fullyQualifiedName":"Revision"},{"required":false,"helpTexts":{"prefix":"","postfix":""},"spacing":{},"type":"datePicker","name":"Date","label":"Date","fullyQualifiedName":"Date"},{"required":false,"placeholder":"","lines":0,"helpTexts":{"prefix":"","postfix":""},"spacing":{},"type":"textBox","name":"DocumentTitle","label":"Document Title","fullyQualifiedName":"DocumentTitle"},{"dataSource":"Confidentiality","displayColumn":"confidentiality","defaultValue":"4","hideIfNoUserInteractionRequired":false,"distinct":true,"required":false,"autoSelectFirstOption":false,"helpTexts":{"prefix":"","postfix":""},"spacing":{},"type":"dropDown","name":"ConfidentialityClass","label":"Confidentiality Class","fullyQualifiedName":"ConfidentialityClass"},{"dataSource":"External Confidentiality label","displayColumn":"externalConfidentiality","defaultValue":"1","hideIfNoUserInteractionRequired":false,"distinct":true,"required":false,"autoSelectFirstOption":false,"helpTexts":{"prefix":"","postfix":""},"spacing":{},"type":"dropDown","name":"ExternalConfidentialityLabel","label":"External Confidentiality label","fullyQualifiedName":"ExternalConfidentialityLabel"}],"formDataEntries":[{"name":"Prepared","value":"c4lEBcnu0qn3BHO7owRluQ=="},{"name":"Revision","value":"6m1d9LG9UzmvsTZWoE7bdw=="},{"name":"Date","value":"gJd9AGW5oOkwuHFfot2tCg=="},{"name":"DocumentTitle","value":"MY+Bw09G1z03WN6+OW9bJA=="},{"name":"ConfidentialityClass","value":"cT/FOwTWaPknrhRlNMh4SQ=="},{"name":"ExternalConfidentialityLabel","value":"u2D/MG3wyuAQhkGvE2fPaA=="}]}]]></TemplafyFormConfiguration>
</file>

<file path=customXml/item2.xml><?xml version="1.0" encoding="utf-8"?>
<TemplafyTemplateConfiguration><![CDATA[{"elementsMetadata":[],"transformationConfigurations":[{"propertyName":"Prepared","propertyValue":"{{Form.Prepared}}","disableUpdates":false,"type":"customDocumentProperty"},{"propertyName":"ApprovedBy","propertyValue":"{{Form.ApprovedBy}}","disableUpdates":false,"type":"customDocumentProperty"},{"propertyName":"DocNo","propertyValue":"{{Form.DocumentNumber}}","disableUpdates":false,"type":"customDocumentProperty"},{"propertyName":"Revision","propertyValue":"{{Form.Revision}}","disableUpdates":false,"type":"customDocumentProperty"},{"propertyName":"Date","propertyValue":"{{Form.Date}}","disableUpdates":false,"type":"customDocumentProperty"},{"propertyName":"Title","propertyValue":"{{Form.DocumentTitle}}","disableUpdates":false,"type":"customDocumentProperty"},{"propertyName":"SecurityClass","propertyValue":"{{Form.ConfidentialityClass.Confidentiality}}","disableUpdates":false,"type":"customDocumentProperty"},{"propertyName":"ExtConf","propertyValue":"{{Form.ExternalConfidentialityLabel.ExternalConfidentiality}}","disableUpdates":false,"type":"customDocumentProperty"},{"propertyName":"description","propertyValue":"{{Form.DocumentNumber}}\nRev {{Form.Revision}}","disableUpdates":false,"type":"documentProperty"}],"templateName":"Ericsson","templateDescription":"","enableDocumentContentUpdater":true,"version":"1.8"}]]></TemplafyTemplateConfiguration>
</file>

<file path=customXml/itemProps1.xml><?xml version="1.0" encoding="utf-8"?>
<ds:datastoreItem xmlns:ds="http://schemas.openxmlformats.org/officeDocument/2006/customXml" ds:itemID="{A068C953-D96F-4552-A631-3D10D5F3D773}">
  <ds:schemaRefs/>
</ds:datastoreItem>
</file>

<file path=customXml/itemProps2.xml><?xml version="1.0" encoding="utf-8"?>
<ds:datastoreItem xmlns:ds="http://schemas.openxmlformats.org/officeDocument/2006/customXml" ds:itemID="{13A601D8-8B41-4640-8203-6DEBC3AAAEFA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</TotalTime>
  <Words>135</Words>
  <Application>Microsoft Office PowerPoint</Application>
  <PresentationFormat>On-screen Show (4:3)</PresentationFormat>
  <Paragraphs>22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Ericsson Capital TT</vt:lpstr>
      <vt:lpstr>PresentationTemplate2011</vt:lpstr>
      <vt:lpstr>TITAN 11.1.0 Change log (Relative to 11.0.0)</vt:lpstr>
      <vt:lpstr>Highlights</vt:lpstr>
      <vt:lpstr>Titan forum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TITAN change log 11.1.0</dc:title>
  <dc:creator>ethlel</dc:creator>
  <cp:keywords/>
  <dc:description>
Rev PA1</dc:description>
  <cp:lastModifiedBy>Ádám Knapp</cp:lastModifiedBy>
  <cp:revision>13</cp:revision>
  <dcterms:created xsi:type="dcterms:W3CDTF">2011-05-24T09:22:48Z</dcterms:created>
  <dcterms:modified xsi:type="dcterms:W3CDTF">2025-05-28T08:40:43Z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R1A</vt:lpwstr>
  </property>
  <property fmtid="{D5CDD505-2E9C-101B-9397-08002B2CF9AE}" pid="5" name="EmbeddedFonts">
    <vt:bool>true</vt:bool>
  </property>
  <property fmtid="{D5CDD505-2E9C-101B-9397-08002B2CF9AE}" pid="6" name="PackageNo">
    <vt:lpwstr>LXA 119 603</vt:lpwstr>
  </property>
  <property fmtid="{D5CDD505-2E9C-101B-9397-08002B2CF9AE}" pid="7" name="PackageVersion">
    <vt:lpwstr>R5C</vt:lpwstr>
  </property>
  <property fmtid="{D5CDD505-2E9C-101B-9397-08002B2CF9AE}" pid="8" name="FooterType">
    <vt:lpwstr>PresTemp</vt:lpwstr>
  </property>
  <property fmtid="{D5CDD505-2E9C-101B-9397-08002B2CF9AE}" pid="9" name="UsedFont">
    <vt:lpwstr>Ericsson Capital TT</vt:lpwstr>
  </property>
  <property fmtid="{D5CDD505-2E9C-101B-9397-08002B2CF9AE}" pid="10" name="x">
    <vt:lpwstr>1</vt:lpwstr>
  </property>
  <property fmtid="{D5CDD505-2E9C-101B-9397-08002B2CF9AE}" pid="11" name="White">
    <vt:bool>true</vt:bool>
  </property>
  <property fmtid="{D5CDD505-2E9C-101B-9397-08002B2CF9AE}" pid="12" name="chkMetaData">
    <vt:bool>false</vt:bool>
  </property>
  <property fmtid="{D5CDD505-2E9C-101B-9397-08002B2CF9AE}" pid="13" name="chkTaglines">
    <vt:bool>false</vt:bool>
  </property>
  <property fmtid="{D5CDD505-2E9C-101B-9397-08002B2CF9AE}" pid="14" name="SecurityClass">
    <vt:lpwstr>Open</vt:lpwstr>
  </property>
  <property fmtid="{D5CDD505-2E9C-101B-9397-08002B2CF9AE}" pid="15" name="txtConfLabel">
    <vt:lpwstr>Public</vt:lpwstr>
  </property>
  <property fmtid="{D5CDD505-2E9C-101B-9397-08002B2CF9AE}" pid="16" name="optUseConfClass">
    <vt:bool>true</vt:bool>
  </property>
  <property fmtid="{D5CDD505-2E9C-101B-9397-08002B2CF9AE}" pid="17" name="optUseConfLabel">
    <vt:bool>false</vt:bool>
  </property>
  <property fmtid="{D5CDD505-2E9C-101B-9397-08002B2CF9AE}" pid="18" name="optFooterCVLDocNo">
    <vt:bool>false</vt:bool>
  </property>
  <property fmtid="{D5CDD505-2E9C-101B-9397-08002B2CF9AE}" pid="19" name="optFooterCVLCopyright">
    <vt:bool>true</vt:bool>
  </property>
  <property fmtid="{D5CDD505-2E9C-101B-9397-08002B2CF9AE}" pid="20" name="optEnterText1">
    <vt:bool>false</vt:bool>
  </property>
  <property fmtid="{D5CDD505-2E9C-101B-9397-08002B2CF9AE}" pid="21" name="optFooterCVLConfLabel">
    <vt:bool>true</vt:bool>
  </property>
  <property fmtid="{D5CDD505-2E9C-101B-9397-08002B2CF9AE}" pid="22" name="optEnterText2">
    <vt:bool>false</vt:bool>
  </property>
  <property fmtid="{D5CDD505-2E9C-101B-9397-08002B2CF9AE}" pid="23" name="optFooterCVLTitle">
    <vt:bool>true</vt:bool>
  </property>
  <property fmtid="{D5CDD505-2E9C-101B-9397-08002B2CF9AE}" pid="24" name="optFooterCVLPrep">
    <vt:bool>false</vt:bool>
  </property>
  <property fmtid="{D5CDD505-2E9C-101B-9397-08002B2CF9AE}" pid="25" name="optEnterText3">
    <vt:bool>false</vt:bool>
  </property>
  <property fmtid="{D5CDD505-2E9C-101B-9397-08002B2CF9AE}" pid="26" name="optFooterCVLDate">
    <vt:bool>true</vt:bool>
  </property>
  <property fmtid="{D5CDD505-2E9C-101B-9397-08002B2CF9AE}" pid="27" name="optEnterText4">
    <vt:bool>false</vt:bool>
  </property>
  <property fmtid="{D5CDD505-2E9C-101B-9397-08002B2CF9AE}" pid="28" name="LeftFooterField">
    <vt:lpwstr>© Ericsson AB 2016</vt:lpwstr>
  </property>
  <property fmtid="{D5CDD505-2E9C-101B-9397-08002B2CF9AE}" pid="29" name="MiddleFooterField">
    <vt:lpwstr>Public</vt:lpwstr>
  </property>
  <property fmtid="{D5CDD505-2E9C-101B-9397-08002B2CF9AE}" pid="30" name="RightFooterField">
    <vt:lpwstr/>
  </property>
  <property fmtid="{D5CDD505-2E9C-101B-9397-08002B2CF9AE}" pid="31" name="RightFooterField2">
    <vt:lpwstr>2016-10-14</vt:lpwstr>
  </property>
  <property fmtid="{D5CDD505-2E9C-101B-9397-08002B2CF9AE}" pid="32" name="TotalNumb">
    <vt:bool>false</vt:bool>
  </property>
  <property fmtid="{D5CDD505-2E9C-101B-9397-08002B2CF9AE}" pid="33" name="Pages">
    <vt:lpwstr>True</vt:lpwstr>
  </property>
  <property fmtid="{D5CDD505-2E9C-101B-9397-08002B2CF9AE}" pid="34" name="DocumentType2">
    <vt:lpwstr>Presentation2011</vt:lpwstr>
  </property>
  <property fmtid="{D5CDD505-2E9C-101B-9397-08002B2CF9AE}" pid="35" name="TemplateName2">
    <vt:lpwstr>CXC 173 2731/1</vt:lpwstr>
  </property>
  <property fmtid="{D5CDD505-2E9C-101B-9397-08002B2CF9AE}" pid="36" name="TemplateVersion2">
    <vt:lpwstr>R1A</vt:lpwstr>
  </property>
  <property fmtid="{D5CDD505-2E9C-101B-9397-08002B2CF9AE}" pid="37" name="Prepared">
    <vt:lpwstr>elnrnag</vt:lpwstr>
  </property>
  <property fmtid="{D5CDD505-2E9C-101B-9397-08002B2CF9AE}" pid="38" name="ApprovedBy">
    <vt:lpwstr/>
  </property>
  <property fmtid="{D5CDD505-2E9C-101B-9397-08002B2CF9AE}" pid="39" name="DocNo">
    <vt:lpwstr/>
  </property>
  <property fmtid="{D5CDD505-2E9C-101B-9397-08002B2CF9AE}" pid="40" name="Checked">
    <vt:lpwstr/>
  </property>
  <property fmtid="{D5CDD505-2E9C-101B-9397-08002B2CF9AE}" pid="41" name="Revision">
    <vt:lpwstr>PA1</vt:lpwstr>
  </property>
  <property fmtid="{D5CDD505-2E9C-101B-9397-08002B2CF9AE}" pid="42" name="DocName">
    <vt:lpwstr/>
  </property>
  <property fmtid="{D5CDD505-2E9C-101B-9397-08002B2CF9AE}" pid="43" name="Title">
    <vt:lpwstr>Titan ChangeLog</vt:lpwstr>
  </property>
  <property fmtid="{D5CDD505-2E9C-101B-9397-08002B2CF9AE}" pid="44" name="Date">
    <vt:lpwstr>2024-04-25</vt:lpwstr>
  </property>
  <property fmtid="{D5CDD505-2E9C-101B-9397-08002B2CF9AE}" pid="45" name="Reference">
    <vt:lpwstr/>
  </property>
  <property fmtid="{D5CDD505-2E9C-101B-9397-08002B2CF9AE}" pid="46" name="Keyword">
    <vt:lpwstr/>
  </property>
  <property fmtid="{D5CDD505-2E9C-101B-9397-08002B2CF9AE}" pid="47" name="UpdateProcess">
    <vt:lpwstr>End</vt:lpwstr>
  </property>
  <property fmtid="{D5CDD505-2E9C-101B-9397-08002B2CF9AE}" pid="48" name="DocType">
    <vt:lpwstr> </vt:lpwstr>
  </property>
  <property fmtid="{D5CDD505-2E9C-101B-9397-08002B2CF9AE}" pid="49" name="BCategory">
    <vt:lpwstr> </vt:lpwstr>
  </property>
  <property fmtid="{D5CDD505-2E9C-101B-9397-08002B2CF9AE}" pid="50" name="BSubject">
    <vt:lpwstr> </vt:lpwstr>
  </property>
  <property fmtid="{D5CDD505-2E9C-101B-9397-08002B2CF9AE}" pid="51" name="ExtConf">
    <vt:lpwstr>Public</vt:lpwstr>
  </property>
  <property fmtid="{D5CDD505-2E9C-101B-9397-08002B2CF9AE}" pid="52" name="TemplafyTenantId">
    <vt:lpwstr>ericsson</vt:lpwstr>
  </property>
  <property fmtid="{D5CDD505-2E9C-101B-9397-08002B2CF9AE}" pid="53" name="TemplafyTemplateId">
    <vt:lpwstr>636969704396289107</vt:lpwstr>
  </property>
  <property fmtid="{D5CDD505-2E9C-101B-9397-08002B2CF9AE}" pid="54" name="TemplafyUserProfileId">
    <vt:lpwstr>637274474592720972</vt:lpwstr>
  </property>
  <property fmtid="{D5CDD505-2E9C-101B-9397-08002B2CF9AE}" pid="55" name="UpgradedFromLegacy">
    <vt:lpwstr>1</vt:lpwstr>
  </property>
  <property fmtid="{D5CDD505-2E9C-101B-9397-08002B2CF9AE}" pid="56" name="DocumentDataTemplate">
    <vt:lpwstr>true</vt:lpwstr>
  </property>
  <property fmtid="{D5CDD505-2E9C-101B-9397-08002B2CF9AE}" pid="57" name="TemplafyLanguageCode">
    <vt:lpwstr>en-US</vt:lpwstr>
  </property>
</Properties>
</file>