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521" autoAdjust="0"/>
    <p:restoredTop sz="94660"/>
  </p:normalViewPr>
  <p:slideViewPr>
    <p:cSldViewPr>
      <p:cViewPr>
        <p:scale>
          <a:sx n="84" d="100"/>
          <a:sy n="84" d="100"/>
        </p:scale>
        <p:origin x="-786" y="-6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2FAB57-14F9-4277-A4AC-D94ACFD9CB14}" type="datetimeFigureOut">
              <a:rPr kumimoji="1" lang="ja-JP" altLang="en-US" smtClean="0"/>
              <a:pPr/>
              <a:t>2011/2/14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9445C2-494A-4BC6-A31E-B55E0DD8C8E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755576" y="2420888"/>
            <a:ext cx="1512168" cy="10801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876271" y="3573016"/>
            <a:ext cx="124745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b="1" dirty="0" smtClean="0"/>
              <a:t>プリアンブル</a:t>
            </a:r>
            <a:r>
              <a:rPr lang="en-US" altLang="ja-JP" sz="1000" b="1" dirty="0" smtClean="0"/>
              <a:t>8bit x 4</a:t>
            </a:r>
            <a:endParaRPr kumimoji="1" lang="ja-JP" altLang="en-US" sz="1000" b="1" dirty="0"/>
          </a:p>
        </p:txBody>
      </p:sp>
      <p:sp>
        <p:nvSpPr>
          <p:cNvPr id="9" name="正方形/長方形 8"/>
          <p:cNvSpPr/>
          <p:nvPr/>
        </p:nvSpPr>
        <p:spPr>
          <a:xfrm>
            <a:off x="2267744" y="2420888"/>
            <a:ext cx="1440160" cy="10801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2333810" y="3573016"/>
            <a:ext cx="137409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b="1" dirty="0" smtClean="0"/>
              <a:t>SYNC_WORD 16bit x 2</a:t>
            </a:r>
            <a:endParaRPr kumimoji="1" lang="ja-JP" altLang="en-US" sz="1000" b="1" dirty="0"/>
          </a:p>
        </p:txBody>
      </p:sp>
      <p:grpSp>
        <p:nvGrpSpPr>
          <p:cNvPr id="32" name="グループ化 31"/>
          <p:cNvGrpSpPr/>
          <p:nvPr/>
        </p:nvGrpSpPr>
        <p:grpSpPr>
          <a:xfrm>
            <a:off x="3707904" y="2420888"/>
            <a:ext cx="720080" cy="1080120"/>
            <a:chOff x="3347864" y="2420888"/>
            <a:chExt cx="576064" cy="1080120"/>
          </a:xfrm>
        </p:grpSpPr>
        <p:sp>
          <p:nvSpPr>
            <p:cNvPr id="11" name="正方形/長方形 10"/>
            <p:cNvSpPr/>
            <p:nvPr/>
          </p:nvSpPr>
          <p:spPr>
            <a:xfrm>
              <a:off x="3347864" y="2420888"/>
              <a:ext cx="576064" cy="1080120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2" name="テキスト ボックス 11"/>
            <p:cNvSpPr txBox="1"/>
            <p:nvPr/>
          </p:nvSpPr>
          <p:spPr>
            <a:xfrm rot="16200000">
              <a:off x="3171348" y="2825713"/>
              <a:ext cx="940129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1200" b="1" dirty="0" smtClean="0"/>
                <a:t>Length field</a:t>
              </a:r>
              <a:endParaRPr kumimoji="1" lang="ja-JP" altLang="en-US" sz="1200" b="1" dirty="0"/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4427984" y="2420888"/>
            <a:ext cx="2592288" cy="1080120"/>
            <a:chOff x="4427984" y="2420888"/>
            <a:chExt cx="2592288" cy="1080120"/>
          </a:xfrm>
        </p:grpSpPr>
        <p:sp>
          <p:nvSpPr>
            <p:cNvPr id="13" name="正方形/長方形 12"/>
            <p:cNvSpPr/>
            <p:nvPr/>
          </p:nvSpPr>
          <p:spPr>
            <a:xfrm>
              <a:off x="4427984" y="2420888"/>
              <a:ext cx="2592288" cy="1080120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4" name="テキスト ボックス 13"/>
            <p:cNvSpPr txBox="1"/>
            <p:nvPr/>
          </p:nvSpPr>
          <p:spPr>
            <a:xfrm>
              <a:off x="5220072" y="2780928"/>
              <a:ext cx="905825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1400" b="1" dirty="0" smtClean="0"/>
                <a:t>Data field</a:t>
              </a:r>
              <a:endParaRPr kumimoji="1" lang="ja-JP" altLang="en-US" sz="1400" b="1" dirty="0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7020272" y="2420888"/>
            <a:ext cx="864096" cy="1080120"/>
            <a:chOff x="7020272" y="2420888"/>
            <a:chExt cx="864096" cy="1080120"/>
          </a:xfrm>
        </p:grpSpPr>
        <p:sp>
          <p:nvSpPr>
            <p:cNvPr id="15" name="正方形/長方形 14"/>
            <p:cNvSpPr/>
            <p:nvPr/>
          </p:nvSpPr>
          <p:spPr>
            <a:xfrm>
              <a:off x="7020272" y="2420888"/>
              <a:ext cx="864096" cy="1080120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16" name="テキスト ボックス 15"/>
            <p:cNvSpPr txBox="1"/>
            <p:nvPr/>
          </p:nvSpPr>
          <p:spPr>
            <a:xfrm rot="16200000">
              <a:off x="7128223" y="2825712"/>
              <a:ext cx="63716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200" b="1" dirty="0" smtClean="0"/>
                <a:t>CRC-16</a:t>
              </a:r>
              <a:endParaRPr kumimoji="1" lang="ja-JP" altLang="en-US" sz="1200" b="1" dirty="0"/>
            </a:p>
          </p:txBody>
        </p:sp>
      </p:grpSp>
      <p:cxnSp>
        <p:nvCxnSpPr>
          <p:cNvPr id="23" name="直線矢印コネクタ 22"/>
          <p:cNvCxnSpPr/>
          <p:nvPr/>
        </p:nvCxnSpPr>
        <p:spPr>
          <a:xfrm>
            <a:off x="7020272" y="3717032"/>
            <a:ext cx="864096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ボックス 19"/>
          <p:cNvSpPr txBox="1"/>
          <p:nvPr/>
        </p:nvSpPr>
        <p:spPr>
          <a:xfrm>
            <a:off x="7164288" y="3573016"/>
            <a:ext cx="576064" cy="24622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altLang="ja-JP" sz="1000" b="1" dirty="0" smtClean="0"/>
              <a:t>16 bits</a:t>
            </a:r>
            <a:endParaRPr kumimoji="1" lang="ja-JP" altLang="en-US" sz="1000" b="1" dirty="0"/>
          </a:p>
        </p:txBody>
      </p:sp>
      <p:cxnSp>
        <p:nvCxnSpPr>
          <p:cNvPr id="25" name="直線矢印コネクタ 24"/>
          <p:cNvCxnSpPr/>
          <p:nvPr/>
        </p:nvCxnSpPr>
        <p:spPr>
          <a:xfrm>
            <a:off x="4427984" y="3717032"/>
            <a:ext cx="2592288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テキスト ボックス 18"/>
          <p:cNvSpPr txBox="1"/>
          <p:nvPr/>
        </p:nvSpPr>
        <p:spPr>
          <a:xfrm>
            <a:off x="5508104" y="3573016"/>
            <a:ext cx="720080" cy="24622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altLang="ja-JP" sz="1000" b="1" dirty="0" smtClean="0"/>
              <a:t>8 x n </a:t>
            </a:r>
            <a:r>
              <a:rPr kumimoji="1" lang="en-US" altLang="ja-JP" sz="1000" b="1" dirty="0" smtClean="0"/>
              <a:t>bits</a:t>
            </a:r>
            <a:endParaRPr kumimoji="1" lang="ja-JP" altLang="en-US" sz="1000" b="1" dirty="0"/>
          </a:p>
        </p:txBody>
      </p:sp>
      <p:cxnSp>
        <p:nvCxnSpPr>
          <p:cNvPr id="28" name="直線矢印コネクタ 27"/>
          <p:cNvCxnSpPr/>
          <p:nvPr/>
        </p:nvCxnSpPr>
        <p:spPr>
          <a:xfrm>
            <a:off x="3707904" y="3717032"/>
            <a:ext cx="720080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テキスト ボックス 16"/>
          <p:cNvSpPr txBox="1"/>
          <p:nvPr/>
        </p:nvSpPr>
        <p:spPr>
          <a:xfrm>
            <a:off x="3851920" y="3573016"/>
            <a:ext cx="381836" cy="40011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altLang="ja-JP" sz="1000" b="1" dirty="0" smtClean="0"/>
              <a:t>8</a:t>
            </a:r>
          </a:p>
          <a:p>
            <a:pPr algn="ctr"/>
            <a:r>
              <a:rPr kumimoji="1" lang="en-US" altLang="ja-JP" sz="1000" b="1" dirty="0" smtClean="0"/>
              <a:t>bits</a:t>
            </a:r>
            <a:endParaRPr kumimoji="1" lang="ja-JP" altLang="en-US" sz="1000" b="1" dirty="0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827584" y="1556792"/>
            <a:ext cx="209544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00" dirty="0" smtClean="0"/>
              <a:t>TX</a:t>
            </a:r>
            <a:r>
              <a:rPr lang="ja-JP" altLang="en-US" sz="1600" dirty="0" smtClean="0"/>
              <a:t>側送信パケット構成</a:t>
            </a:r>
            <a:endParaRPr kumimoji="1" lang="ja-JP" altLang="en-US" sz="1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827584" y="2276872"/>
            <a:ext cx="162576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b="1" dirty="0" smtClean="0"/>
              <a:t>（プリアンブル</a:t>
            </a:r>
            <a:r>
              <a:rPr lang="en-US" altLang="ja-JP" sz="1200" b="1" dirty="0" smtClean="0"/>
              <a:t>8bit x 4</a:t>
            </a:r>
            <a:r>
              <a:rPr lang="ja-JP" altLang="en-US" sz="1200" b="1" dirty="0" smtClean="0"/>
              <a:t>）</a:t>
            </a:r>
            <a:endParaRPr kumimoji="1" lang="ja-JP" altLang="en-US" sz="1200" b="1" dirty="0"/>
          </a:p>
        </p:txBody>
      </p:sp>
      <p:sp>
        <p:nvSpPr>
          <p:cNvPr id="5" name="正方形/長方形 4"/>
          <p:cNvSpPr/>
          <p:nvPr/>
        </p:nvSpPr>
        <p:spPr>
          <a:xfrm>
            <a:off x="827584" y="2636912"/>
            <a:ext cx="1368152" cy="10801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755576" y="2924944"/>
            <a:ext cx="14285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10101010</a:t>
            </a:r>
            <a:endParaRPr kumimoji="1" lang="ja-JP" altLang="en-US" sz="2400" b="1" dirty="0"/>
          </a:p>
        </p:txBody>
      </p:sp>
      <p:sp>
        <p:nvSpPr>
          <p:cNvPr id="7" name="正方形/長方形 6"/>
          <p:cNvSpPr/>
          <p:nvPr/>
        </p:nvSpPr>
        <p:spPr>
          <a:xfrm>
            <a:off x="2195736" y="2636912"/>
            <a:ext cx="1368152" cy="10801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123728" y="2924944"/>
            <a:ext cx="14285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10101010</a:t>
            </a:r>
            <a:endParaRPr kumimoji="1" lang="ja-JP" altLang="en-US" sz="2400" b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899592" y="2420888"/>
            <a:ext cx="1440160" cy="10801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691680" y="3645024"/>
            <a:ext cx="137409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b="1" dirty="0" smtClean="0"/>
              <a:t>SYNC_WORD 16bit x 2</a:t>
            </a:r>
            <a:endParaRPr kumimoji="1" lang="ja-JP" altLang="en-US" sz="1000" b="1" dirty="0"/>
          </a:p>
        </p:txBody>
      </p:sp>
      <p:sp>
        <p:nvSpPr>
          <p:cNvPr id="6" name="正方形/長方形 5"/>
          <p:cNvSpPr/>
          <p:nvPr/>
        </p:nvSpPr>
        <p:spPr>
          <a:xfrm>
            <a:off x="2339752" y="2420888"/>
            <a:ext cx="1440160" cy="10801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899592" y="2708920"/>
            <a:ext cx="14285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11010011</a:t>
            </a:r>
            <a:endParaRPr kumimoji="1" lang="ja-JP" altLang="en-US" sz="2400" b="1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339752" y="2708920"/>
            <a:ext cx="14285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10010001</a:t>
            </a:r>
            <a:endParaRPr kumimoji="1" lang="ja-JP" altLang="en-US" sz="2400" b="1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899592" y="2060848"/>
            <a:ext cx="133587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b="1" dirty="0" smtClean="0"/>
              <a:t>SYNC1(addr:0x04)</a:t>
            </a:r>
            <a:endParaRPr kumimoji="1" lang="ja-JP" altLang="en-US" sz="1200" b="1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2411760" y="2060848"/>
            <a:ext cx="133587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b="1" dirty="0" smtClean="0"/>
              <a:t>SYNC0(addr:0x05)</a:t>
            </a:r>
            <a:endParaRPr lang="ja-JP" altLang="en-US" sz="1200" b="1" dirty="0" smtClean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187624" y="2420888"/>
            <a:ext cx="98834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(0xd3)</a:t>
            </a:r>
            <a:endParaRPr kumimoji="1" lang="ja-JP" altLang="en-US" sz="2400" b="1" dirty="0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2555776" y="2420888"/>
            <a:ext cx="98456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(0x91)</a:t>
            </a:r>
            <a:endParaRPr kumimoji="1" lang="ja-JP" altLang="en-US" sz="2400" b="1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grpSp>
        <p:nvGrpSpPr>
          <p:cNvPr id="4" name="グループ化 3"/>
          <p:cNvGrpSpPr/>
          <p:nvPr/>
        </p:nvGrpSpPr>
        <p:grpSpPr>
          <a:xfrm>
            <a:off x="971600" y="2132856"/>
            <a:ext cx="720080" cy="1080120"/>
            <a:chOff x="3347864" y="2420888"/>
            <a:chExt cx="576064" cy="1080120"/>
          </a:xfrm>
        </p:grpSpPr>
        <p:sp>
          <p:nvSpPr>
            <p:cNvPr id="5" name="正方形/長方形 4"/>
            <p:cNvSpPr/>
            <p:nvPr/>
          </p:nvSpPr>
          <p:spPr>
            <a:xfrm>
              <a:off x="3347864" y="2420888"/>
              <a:ext cx="576064" cy="1080120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accent3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6" name="テキスト ボックス 5"/>
            <p:cNvSpPr txBox="1"/>
            <p:nvPr/>
          </p:nvSpPr>
          <p:spPr>
            <a:xfrm rot="16200000">
              <a:off x="3171348" y="2825713"/>
              <a:ext cx="940129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1200" b="1" dirty="0" smtClean="0"/>
                <a:t>Length field</a:t>
              </a:r>
              <a:endParaRPr kumimoji="1" lang="ja-JP" altLang="en-US" sz="1200" b="1" dirty="0"/>
            </a:p>
          </p:txBody>
        </p:sp>
      </p:grpSp>
      <p:sp>
        <p:nvSpPr>
          <p:cNvPr id="7" name="テキスト ボックス 6"/>
          <p:cNvSpPr txBox="1"/>
          <p:nvPr/>
        </p:nvSpPr>
        <p:spPr>
          <a:xfrm>
            <a:off x="683568" y="1772816"/>
            <a:ext cx="500694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b="1" dirty="0" smtClean="0"/>
              <a:t>Length field </a:t>
            </a:r>
            <a:r>
              <a:rPr lang="ja-JP" altLang="en-US" sz="1200" b="1" dirty="0" smtClean="0"/>
              <a:t>値 </a:t>
            </a:r>
            <a:r>
              <a:rPr lang="en-US" altLang="ja-JP" sz="1200" b="1" dirty="0" smtClean="0"/>
              <a:t>= </a:t>
            </a:r>
            <a:r>
              <a:rPr lang="ja-JP" altLang="en-US" sz="1200" b="1" dirty="0" smtClean="0"/>
              <a:t> </a:t>
            </a:r>
            <a:r>
              <a:rPr lang="en-US" altLang="ja-JP" sz="1200" b="1" dirty="0" smtClean="0"/>
              <a:t>0x09</a:t>
            </a:r>
            <a:r>
              <a:rPr lang="ja-JP" altLang="en-US" sz="1200" b="1" dirty="0" smtClean="0"/>
              <a:t>バイト固定（可変の場合値を変更。可変方法は後述）</a:t>
            </a:r>
            <a:endParaRPr kumimoji="1" lang="ja-JP" altLang="en-US" sz="1200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683568" y="2492896"/>
            <a:ext cx="432048" cy="108012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3059832" y="1916832"/>
            <a:ext cx="90582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dirty="0" smtClean="0"/>
              <a:t>Data field</a:t>
            </a:r>
            <a:endParaRPr kumimoji="1" lang="ja-JP" altLang="en-US" sz="1400" b="1" dirty="0"/>
          </a:p>
        </p:txBody>
      </p:sp>
      <p:sp>
        <p:nvSpPr>
          <p:cNvPr id="9" name="テキスト ボックス 8"/>
          <p:cNvSpPr txBox="1"/>
          <p:nvPr/>
        </p:nvSpPr>
        <p:spPr>
          <a:xfrm rot="16200000">
            <a:off x="472427" y="2861844"/>
            <a:ext cx="940129" cy="3462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b="1" dirty="0" smtClean="0"/>
              <a:t>Length field</a:t>
            </a:r>
            <a:endParaRPr kumimoji="1" lang="ja-JP" altLang="en-US" sz="1200" b="1" dirty="0"/>
          </a:p>
        </p:txBody>
      </p:sp>
      <p:sp>
        <p:nvSpPr>
          <p:cNvPr id="10" name="正方形/長方形 9"/>
          <p:cNvSpPr/>
          <p:nvPr/>
        </p:nvSpPr>
        <p:spPr>
          <a:xfrm>
            <a:off x="1115616" y="2492896"/>
            <a:ext cx="2520280" cy="108012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547664" y="2852936"/>
            <a:ext cx="174817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dirty="0" smtClean="0"/>
              <a:t>address field (6 byte)</a:t>
            </a:r>
            <a:endParaRPr kumimoji="1" lang="ja-JP" altLang="en-US" sz="1400" b="1" dirty="0"/>
          </a:p>
        </p:txBody>
      </p:sp>
      <p:sp>
        <p:nvSpPr>
          <p:cNvPr id="13" name="正方形/長方形 12"/>
          <p:cNvSpPr/>
          <p:nvPr/>
        </p:nvSpPr>
        <p:spPr>
          <a:xfrm>
            <a:off x="3635896" y="2492896"/>
            <a:ext cx="432048" cy="108012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solidFill>
                <a:schemeClr val="accent3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68</TotalTime>
  <Words>81</Words>
  <Application>Microsoft Office PowerPoint</Application>
  <PresentationFormat>画面に合わせる (4:3)</PresentationFormat>
  <Paragraphs>25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Office テーマ</vt:lpstr>
      <vt:lpstr>スライド 1</vt:lpstr>
      <vt:lpstr>スライド 2</vt:lpstr>
      <vt:lpstr>スライド 3</vt:lpstr>
      <vt:lpstr>スライド 4</vt:lpstr>
      <vt:lpstr>スライド 5</vt:lpstr>
      <vt:lpstr>スライド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kmaehara</dc:creator>
  <cp:lastModifiedBy>kmaehara</cp:lastModifiedBy>
  <cp:revision>14</cp:revision>
  <dcterms:created xsi:type="dcterms:W3CDTF">2011-02-14T02:37:28Z</dcterms:created>
  <dcterms:modified xsi:type="dcterms:W3CDTF">2011-02-14T06:46:20Z</dcterms:modified>
</cp:coreProperties>
</file>

<file path=docProps/thumbnail.jpeg>
</file>