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nl-NL" smtClean="0"/>
              <a:t>10/30/2013</a:t>
            </a:fld>
            <a:endParaRPr lang="nl-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Click to edit Master text styles</a:t>
            </a:r>
          </a:p>
          <a:p>
            <a:pPr lvl="1"/>
            <a:r>
              <a:rPr lang="nl-NL" smtClean="0"/>
              <a:t>Second level</a:t>
            </a:r>
          </a:p>
          <a:p>
            <a:pPr lvl="2"/>
            <a:r>
              <a:rPr lang="nl-NL" smtClean="0"/>
              <a:t>Third level</a:t>
            </a:r>
          </a:p>
          <a:p>
            <a:pPr lvl="3"/>
            <a:r>
              <a:rPr lang="nl-NL" smtClean="0"/>
              <a:t>Fourth level</a:t>
            </a:r>
          </a:p>
          <a:p>
            <a:pPr lvl="4"/>
            <a:r>
              <a:rPr lang="nl-NL" smtClean="0"/>
              <a:t>Fifth level</a:t>
            </a:r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á sním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Upravte štýly predlohy textu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Upravte štýl predlohy podnadpisov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203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z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0289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Z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zvislého textu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8980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5025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Hlavička sekc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Upravte štýl predlohy textu.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997070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66113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Upravte štýl predlohy textu.</a:t>
            </a:r>
          </a:p>
        </p:txBody>
      </p:sp>
      <p:sp>
        <p:nvSpPr>
          <p:cNvPr id="4" name="Zástupný symbol obsah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5" name="Zástupný symbol tex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Upravte štýl predlohy textu.</a:t>
            </a:r>
          </a:p>
        </p:txBody>
      </p:sp>
      <p:sp>
        <p:nvSpPr>
          <p:cNvPr id="6" name="Zástupný symbol obsah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7" name="Zástupný symbol dátumu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8" name="Zástupný symbol päty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Zástupný symbol čísla snímky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507205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dátumu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4" name="Zástupný symbol päty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Zástupný symbol čísla snímky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65935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dátumu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3" name="Zástupný symbol päty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Zástupný symbol čísla snímky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02979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obsah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08768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ok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obrázka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Zástupný symbol tex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Upravte štýl predlohy textu.</a:t>
            </a:r>
          </a:p>
        </p:txBody>
      </p:sp>
      <p:sp>
        <p:nvSpPr>
          <p:cNvPr id="5" name="Zástupný symbol dátum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Zástupný symbol päty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Zástupný symbol čísla snímky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31774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nadpis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Zástupný symbol tex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Upravte štýl predlohy textu.</a:t>
            </a:r>
          </a:p>
          <a:p>
            <a:pPr lvl="1"/>
            <a:r>
              <a:rPr lang="nl-NL"/>
              <a:t>Druhá úroveň</a:t>
            </a:r>
          </a:p>
          <a:p>
            <a:pPr lvl="2"/>
            <a:r>
              <a:rPr lang="nl-NL"/>
              <a:t>Tretia úroveň</a:t>
            </a:r>
          </a:p>
          <a:p>
            <a:pPr lvl="3"/>
            <a:r>
              <a:rPr lang="nl-NL"/>
              <a:t>Štvrtá úroveň</a:t>
            </a:r>
          </a:p>
          <a:p>
            <a:pPr lvl="4"/>
            <a:r>
              <a:rPr lang="nl-NL"/>
              <a:t>Piata úroveň</a:t>
            </a:r>
          </a:p>
        </p:txBody>
      </p:sp>
      <p:sp>
        <p:nvSpPr>
          <p:cNvPr id="4" name="Zástupný symbol dátumu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Zástupný symbol päty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Zástupný symbol čísla snímky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5243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