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sk-SK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sk-SK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sk-SK" smtClean="0"/>
              <a:t>10/30/2013</a:t>
            </a:fld>
            <a:endParaRPr lang="sk-SK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sk-SK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sk-SK" smtClean="0"/>
              <a:t>Click to edit Master text styles</a:t>
            </a:r>
          </a:p>
          <a:p>
            <a:pPr lvl="1"/>
            <a:r>
              <a:rPr lang="sk-SK" smtClean="0"/>
              <a:t>Second level</a:t>
            </a:r>
          </a:p>
          <a:p>
            <a:pPr lvl="2"/>
            <a:r>
              <a:rPr lang="sk-SK" smtClean="0"/>
              <a:t>Third level</a:t>
            </a:r>
          </a:p>
          <a:p>
            <a:pPr lvl="3"/>
            <a:r>
              <a:rPr lang="sk-SK" smtClean="0"/>
              <a:t>Fourth level</a:t>
            </a:r>
          </a:p>
          <a:p>
            <a:pPr lvl="4"/>
            <a:r>
              <a:rPr lang="sk-SK" smtClean="0"/>
              <a:t>Fifth level</a:t>
            </a:r>
            <a:endParaRPr lang="sk-SK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sk-SK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sk-SK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sk-SK" smtClean="0"/>
              <a:t>1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á snímk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sk-SK"/>
              <a:t>Upravte štýly predlohy textu</a:t>
            </a:r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sk-SK"/>
              <a:t>Upravte štýl predlohy podnadpisov</a:t>
            </a:r>
          </a:p>
        </p:txBody>
      </p:sp>
      <p:sp>
        <p:nvSpPr>
          <p:cNvPr id="4" name="Zástupný symbol dátumu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sk-SK" smtClean="0"/>
              <a:t>14.12.2018</a:t>
            </a:fld>
            <a:endParaRPr lang="sk-SK"/>
          </a:p>
        </p:txBody>
      </p:sp>
      <p:sp>
        <p:nvSpPr>
          <p:cNvPr id="5" name="Zástupný symbol päty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6" name="Zástupný symbol čísla snímky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79203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z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/>
              <a:t>Upravte štýly predlohy textu</a:t>
            </a:r>
          </a:p>
        </p:txBody>
      </p:sp>
      <p:sp>
        <p:nvSpPr>
          <p:cNvPr id="3" name="Zástupný symbol zvislého textu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sk-SK"/>
              <a:t>Upravte štýl predlohy textu.</a:t>
            </a:r>
          </a:p>
          <a:p>
            <a:pPr lvl="1"/>
            <a:r>
              <a:rPr lang="sk-SK"/>
              <a:t>Druhá úroveň</a:t>
            </a:r>
          </a:p>
          <a:p>
            <a:pPr lvl="2"/>
            <a:r>
              <a:rPr lang="sk-SK"/>
              <a:t>Tretia úroveň</a:t>
            </a:r>
          </a:p>
          <a:p>
            <a:pPr lvl="3"/>
            <a:r>
              <a:rPr lang="sk-SK"/>
              <a:t>Štvrtá úroveň</a:t>
            </a:r>
          </a:p>
          <a:p>
            <a:pPr lvl="4"/>
            <a:r>
              <a:rPr lang="sk-SK"/>
              <a:t>Piata úroveň</a:t>
            </a:r>
          </a:p>
        </p:txBody>
      </p:sp>
      <p:sp>
        <p:nvSpPr>
          <p:cNvPr id="4" name="Zástupný symbol dátumu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sk-SK" smtClean="0"/>
              <a:t>14.12.2018</a:t>
            </a:fld>
            <a:endParaRPr lang="sk-SK"/>
          </a:p>
        </p:txBody>
      </p:sp>
      <p:sp>
        <p:nvSpPr>
          <p:cNvPr id="5" name="Zástupný symbol päty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6" name="Zástupný symbol čísla snímky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15402896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Z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vislý nadpis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sk-SK"/>
              <a:t>Upravte štýly predlohy textu</a:t>
            </a:r>
          </a:p>
        </p:txBody>
      </p:sp>
      <p:sp>
        <p:nvSpPr>
          <p:cNvPr id="3" name="Zástupný symbol zvislého textu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sk-SK"/>
              <a:t>Upravte štýl predlohy textu.</a:t>
            </a:r>
          </a:p>
          <a:p>
            <a:pPr lvl="1"/>
            <a:r>
              <a:rPr lang="sk-SK"/>
              <a:t>Druhá úroveň</a:t>
            </a:r>
          </a:p>
          <a:p>
            <a:pPr lvl="2"/>
            <a:r>
              <a:rPr lang="sk-SK"/>
              <a:t>Tretia úroveň</a:t>
            </a:r>
          </a:p>
          <a:p>
            <a:pPr lvl="3"/>
            <a:r>
              <a:rPr lang="sk-SK"/>
              <a:t>Štvrtá úroveň</a:t>
            </a:r>
          </a:p>
          <a:p>
            <a:pPr lvl="4"/>
            <a:r>
              <a:rPr lang="sk-SK"/>
              <a:t>Piata úroveň</a:t>
            </a:r>
          </a:p>
        </p:txBody>
      </p:sp>
      <p:sp>
        <p:nvSpPr>
          <p:cNvPr id="4" name="Zástupný symbol dátumu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sk-SK" smtClean="0"/>
              <a:t>14.12.2018</a:t>
            </a:fld>
            <a:endParaRPr lang="sk-SK"/>
          </a:p>
        </p:txBody>
      </p:sp>
      <p:sp>
        <p:nvSpPr>
          <p:cNvPr id="5" name="Zástupný symbol päty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6" name="Zástupný symbol čísla snímky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196898060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/>
              <a:t>Upravte štýly predlohy textu</a:t>
            </a:r>
          </a:p>
        </p:txBody>
      </p:sp>
      <p:sp>
        <p:nvSpPr>
          <p:cNvPr id="3" name="Zástupný symbol obsah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sk-SK"/>
              <a:t>Upravte štýl predlohy textu.</a:t>
            </a:r>
          </a:p>
          <a:p>
            <a:pPr lvl="1"/>
            <a:r>
              <a:rPr lang="sk-SK"/>
              <a:t>Druhá úroveň</a:t>
            </a:r>
          </a:p>
          <a:p>
            <a:pPr lvl="2"/>
            <a:r>
              <a:rPr lang="sk-SK"/>
              <a:t>Tretia úroveň</a:t>
            </a:r>
          </a:p>
          <a:p>
            <a:pPr lvl="3"/>
            <a:r>
              <a:rPr lang="sk-SK"/>
              <a:t>Štvrtá úroveň</a:t>
            </a:r>
          </a:p>
          <a:p>
            <a:pPr lvl="4"/>
            <a:r>
              <a:rPr lang="sk-SK"/>
              <a:t>Piata úroveň</a:t>
            </a:r>
          </a:p>
        </p:txBody>
      </p:sp>
      <p:sp>
        <p:nvSpPr>
          <p:cNvPr id="4" name="Zástupný symbol dátumu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sk-SK" smtClean="0"/>
              <a:t>14.12.2018</a:t>
            </a:fld>
            <a:endParaRPr lang="sk-SK"/>
          </a:p>
        </p:txBody>
      </p:sp>
      <p:sp>
        <p:nvSpPr>
          <p:cNvPr id="5" name="Zástupný symbol päty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6" name="Zástupný symbol čísla snímky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322502533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Hlavička sekc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sk-SK"/>
              <a:t>Upravte štýly predlohy textu</a:t>
            </a:r>
          </a:p>
        </p:txBody>
      </p:sp>
      <p:sp>
        <p:nvSpPr>
          <p:cNvPr id="3" name="Zástupný symbol textu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sk-SK"/>
              <a:t>Upravte štýl predlohy textu.</a:t>
            </a:r>
          </a:p>
        </p:txBody>
      </p:sp>
      <p:sp>
        <p:nvSpPr>
          <p:cNvPr id="4" name="Zástupný symbol dátumu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sk-SK" smtClean="0"/>
              <a:t>14.12.2018</a:t>
            </a:fld>
            <a:endParaRPr lang="sk-SK"/>
          </a:p>
        </p:txBody>
      </p:sp>
      <p:sp>
        <p:nvSpPr>
          <p:cNvPr id="5" name="Zástupný symbol päty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6" name="Zástupný symbol čísla snímky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169970704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/>
              <a:t>Upravte štýly predlohy textu</a:t>
            </a:r>
          </a:p>
        </p:txBody>
      </p:sp>
      <p:sp>
        <p:nvSpPr>
          <p:cNvPr id="3" name="Zástupný symbol obsahu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sk-SK"/>
              <a:t>Upravte štýl predlohy textu.</a:t>
            </a:r>
          </a:p>
          <a:p>
            <a:pPr lvl="1"/>
            <a:r>
              <a:rPr lang="sk-SK"/>
              <a:t>Druhá úroveň</a:t>
            </a:r>
          </a:p>
          <a:p>
            <a:pPr lvl="2"/>
            <a:r>
              <a:rPr lang="sk-SK"/>
              <a:t>Tretia úroveň</a:t>
            </a:r>
          </a:p>
          <a:p>
            <a:pPr lvl="3"/>
            <a:r>
              <a:rPr lang="sk-SK"/>
              <a:t>Štvrtá úroveň</a:t>
            </a:r>
          </a:p>
          <a:p>
            <a:pPr lvl="4"/>
            <a:r>
              <a:rPr lang="sk-SK"/>
              <a:t>Piata úroveň</a:t>
            </a:r>
          </a:p>
        </p:txBody>
      </p:sp>
      <p:sp>
        <p:nvSpPr>
          <p:cNvPr id="4" name="Zástupný symbol obsahu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sk-SK"/>
              <a:t>Upravte štýl predlohy textu.</a:t>
            </a:r>
          </a:p>
          <a:p>
            <a:pPr lvl="1"/>
            <a:r>
              <a:rPr lang="sk-SK"/>
              <a:t>Druhá úroveň</a:t>
            </a:r>
          </a:p>
          <a:p>
            <a:pPr lvl="2"/>
            <a:r>
              <a:rPr lang="sk-SK"/>
              <a:t>Tretia úroveň</a:t>
            </a:r>
          </a:p>
          <a:p>
            <a:pPr lvl="3"/>
            <a:r>
              <a:rPr lang="sk-SK"/>
              <a:t>Štvrtá úroveň</a:t>
            </a:r>
          </a:p>
          <a:p>
            <a:pPr lvl="4"/>
            <a:r>
              <a:rPr lang="sk-SK"/>
              <a:t>Piata úroveň</a:t>
            </a:r>
          </a:p>
        </p:txBody>
      </p:sp>
      <p:sp>
        <p:nvSpPr>
          <p:cNvPr id="5" name="Zástupný symbol dátumu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sk-SK" smtClean="0"/>
              <a:t>14.12.2018</a:t>
            </a:fld>
            <a:endParaRPr lang="sk-SK"/>
          </a:p>
        </p:txBody>
      </p:sp>
      <p:sp>
        <p:nvSpPr>
          <p:cNvPr id="6" name="Zástupný symbol päty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7" name="Zástupný symbol čísla snímky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76661139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sk-SK"/>
              <a:t>Upravte štýly predlohy textu</a:t>
            </a:r>
          </a:p>
        </p:txBody>
      </p:sp>
      <p:sp>
        <p:nvSpPr>
          <p:cNvPr id="3" name="Zástupný symbol textu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sk-SK"/>
              <a:t>Upravte štýl predlohy textu.</a:t>
            </a:r>
          </a:p>
        </p:txBody>
      </p:sp>
      <p:sp>
        <p:nvSpPr>
          <p:cNvPr id="4" name="Zástupný symbol obsahu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sk-SK"/>
              <a:t>Upravte štýl predlohy textu.</a:t>
            </a:r>
          </a:p>
          <a:p>
            <a:pPr lvl="1"/>
            <a:r>
              <a:rPr lang="sk-SK"/>
              <a:t>Druhá úroveň</a:t>
            </a:r>
          </a:p>
          <a:p>
            <a:pPr lvl="2"/>
            <a:r>
              <a:rPr lang="sk-SK"/>
              <a:t>Tretia úroveň</a:t>
            </a:r>
          </a:p>
          <a:p>
            <a:pPr lvl="3"/>
            <a:r>
              <a:rPr lang="sk-SK"/>
              <a:t>Štvrtá úroveň</a:t>
            </a:r>
          </a:p>
          <a:p>
            <a:pPr lvl="4"/>
            <a:r>
              <a:rPr lang="sk-SK"/>
              <a:t>Piata úroveň</a:t>
            </a:r>
          </a:p>
        </p:txBody>
      </p:sp>
      <p:sp>
        <p:nvSpPr>
          <p:cNvPr id="5" name="Zástupný symbol textu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sk-SK"/>
              <a:t>Upravte štýl predlohy textu.</a:t>
            </a:r>
          </a:p>
        </p:txBody>
      </p:sp>
      <p:sp>
        <p:nvSpPr>
          <p:cNvPr id="6" name="Zástupný symbol obsahu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sk-SK"/>
              <a:t>Upravte štýl predlohy textu.</a:t>
            </a:r>
          </a:p>
          <a:p>
            <a:pPr lvl="1"/>
            <a:r>
              <a:rPr lang="sk-SK"/>
              <a:t>Druhá úroveň</a:t>
            </a:r>
          </a:p>
          <a:p>
            <a:pPr lvl="2"/>
            <a:r>
              <a:rPr lang="sk-SK"/>
              <a:t>Tretia úroveň</a:t>
            </a:r>
          </a:p>
          <a:p>
            <a:pPr lvl="3"/>
            <a:r>
              <a:rPr lang="sk-SK"/>
              <a:t>Štvrtá úroveň</a:t>
            </a:r>
          </a:p>
          <a:p>
            <a:pPr lvl="4"/>
            <a:r>
              <a:rPr lang="sk-SK"/>
              <a:t>Piata úroveň</a:t>
            </a:r>
          </a:p>
        </p:txBody>
      </p:sp>
      <p:sp>
        <p:nvSpPr>
          <p:cNvPr id="7" name="Zástupný symbol dátumu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sk-SK" smtClean="0"/>
              <a:t>14.12.2018</a:t>
            </a:fld>
            <a:endParaRPr lang="sk-SK"/>
          </a:p>
        </p:txBody>
      </p:sp>
      <p:sp>
        <p:nvSpPr>
          <p:cNvPr id="8" name="Zástupný symbol päty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9" name="Zástupný symbol čísla snímky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235072052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Len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/>
              <a:t>Upravte štýly predlohy textu</a:t>
            </a:r>
          </a:p>
        </p:txBody>
      </p:sp>
      <p:sp>
        <p:nvSpPr>
          <p:cNvPr id="3" name="Zástupný symbol dátumu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sk-SK" smtClean="0"/>
              <a:t>14.12.2018</a:t>
            </a:fld>
            <a:endParaRPr lang="sk-SK"/>
          </a:p>
        </p:txBody>
      </p:sp>
      <p:sp>
        <p:nvSpPr>
          <p:cNvPr id="4" name="Zástupný symbol päty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5" name="Zástupný symbol čísla snímky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212659351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dátumu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sk-SK" smtClean="0"/>
              <a:t>14.12.2018</a:t>
            </a:fld>
            <a:endParaRPr lang="sk-SK"/>
          </a:p>
        </p:txBody>
      </p:sp>
      <p:sp>
        <p:nvSpPr>
          <p:cNvPr id="3" name="Zástupný symbol päty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4" name="Zástupný symbol čísla snímky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22029791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popis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sk-SK"/>
              <a:t>Upravte štýly predlohy textu</a:t>
            </a:r>
          </a:p>
        </p:txBody>
      </p:sp>
      <p:sp>
        <p:nvSpPr>
          <p:cNvPr id="3" name="Zástupný symbol obsahu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sk-SK"/>
              <a:t>Upravte štýl predlohy textu.</a:t>
            </a:r>
          </a:p>
          <a:p>
            <a:pPr lvl="1"/>
            <a:r>
              <a:rPr lang="sk-SK"/>
              <a:t>Druhá úroveň</a:t>
            </a:r>
          </a:p>
          <a:p>
            <a:pPr lvl="2"/>
            <a:r>
              <a:rPr lang="sk-SK"/>
              <a:t>Tretia úroveň</a:t>
            </a:r>
          </a:p>
          <a:p>
            <a:pPr lvl="3"/>
            <a:r>
              <a:rPr lang="sk-SK"/>
              <a:t>Štvrtá úroveň</a:t>
            </a:r>
          </a:p>
          <a:p>
            <a:pPr lvl="4"/>
            <a:r>
              <a:rPr lang="sk-SK"/>
              <a:t>Piata úroveň</a:t>
            </a:r>
          </a:p>
        </p:txBody>
      </p:sp>
      <p:sp>
        <p:nvSpPr>
          <p:cNvPr id="4" name="Zástupný symbol textu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sk-SK"/>
              <a:t>Upravte štýl predlohy textu.</a:t>
            </a:r>
          </a:p>
        </p:txBody>
      </p:sp>
      <p:sp>
        <p:nvSpPr>
          <p:cNvPr id="5" name="Zástupný symbol dátumu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sk-SK" smtClean="0"/>
              <a:t>14.12.2018</a:t>
            </a:fld>
            <a:endParaRPr lang="sk-SK"/>
          </a:p>
        </p:txBody>
      </p:sp>
      <p:sp>
        <p:nvSpPr>
          <p:cNvPr id="6" name="Zástupný symbol päty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7" name="Zástupný symbol čísla snímky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90876875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ok s popis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sk-SK"/>
              <a:t>Upravte štýly predlohy textu</a:t>
            </a:r>
          </a:p>
        </p:txBody>
      </p:sp>
      <p:sp>
        <p:nvSpPr>
          <p:cNvPr id="3" name="Zástupný symbol obrázka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sk-SK"/>
          </a:p>
        </p:txBody>
      </p:sp>
      <p:sp>
        <p:nvSpPr>
          <p:cNvPr id="4" name="Zástupný symbol textu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sk-SK"/>
              <a:t>Upravte štýl predlohy textu.</a:t>
            </a:r>
          </a:p>
        </p:txBody>
      </p:sp>
      <p:sp>
        <p:nvSpPr>
          <p:cNvPr id="5" name="Zástupný symbol dátumu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sk-SK" smtClean="0"/>
              <a:t>14.12.2018</a:t>
            </a:fld>
            <a:endParaRPr lang="sk-SK"/>
          </a:p>
        </p:txBody>
      </p:sp>
      <p:sp>
        <p:nvSpPr>
          <p:cNvPr id="6" name="Zástupný symbol päty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7" name="Zástupný symbol čísla snímky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241317748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nadpisu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sk-SK"/>
              <a:t>Upravte štýly predlohy textu</a:t>
            </a:r>
          </a:p>
        </p:txBody>
      </p:sp>
      <p:sp>
        <p:nvSpPr>
          <p:cNvPr id="3" name="Zástupný symbol textu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sk-SK"/>
              <a:t>Upravte štýl predlohy textu.</a:t>
            </a:r>
          </a:p>
          <a:p>
            <a:pPr lvl="1"/>
            <a:r>
              <a:rPr lang="sk-SK"/>
              <a:t>Druhá úroveň</a:t>
            </a:r>
          </a:p>
          <a:p>
            <a:pPr lvl="2"/>
            <a:r>
              <a:rPr lang="sk-SK"/>
              <a:t>Tretia úroveň</a:t>
            </a:r>
          </a:p>
          <a:p>
            <a:pPr lvl="3"/>
            <a:r>
              <a:rPr lang="sk-SK"/>
              <a:t>Štvrtá úroveň</a:t>
            </a:r>
          </a:p>
          <a:p>
            <a:pPr lvl="4"/>
            <a:r>
              <a:rPr lang="sk-SK"/>
              <a:t>Piata úroveň</a:t>
            </a:r>
          </a:p>
        </p:txBody>
      </p:sp>
      <p:sp>
        <p:nvSpPr>
          <p:cNvPr id="4" name="Zástupný symbol dátumu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D8E55F0-49D3-47F0-9F7C-B48EBAF4ED8F}" type="datetimeFigureOut">
              <a:rPr lang="sk-SK" smtClean="0"/>
              <a:t>14.12.2018</a:t>
            </a:fld>
            <a:endParaRPr lang="sk-SK"/>
          </a:p>
        </p:txBody>
      </p:sp>
      <p:sp>
        <p:nvSpPr>
          <p:cNvPr id="5" name="Zástupný symbol päty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sk-SK"/>
          </a:p>
        </p:txBody>
      </p:sp>
      <p:sp>
        <p:nvSpPr>
          <p:cNvPr id="6" name="Zástupný symbol čísla snímky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AD1342B-065B-40C6-A6BB-D997923519A3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39852437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sk-SK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sk-SK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sk-SK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  <dcterms:created xsi:type="dcterms:W3CDTF">2012-12-03T06:56:55Z</dcterms:created>
  <dcterms:modified xsi:type="dcterms:W3CDTF">2013-10-30T14:12:17Z</dcterms:modified>
</cp:coreProperties>
</file>

<file path=docProps/thumbnail.jpeg>
</file>