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2018/12/18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宋体"/>
        <a:font script="Hant" typeface="新細明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Arial Black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2052-11.1.0.8183</vt:lpwstr>
  </property>
</Properties>
</file>