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ja-JP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ja-JP" sz="4400" spc="-1" strike="noStrike">
                <a:solidFill>
                  <a:srgbClr val="000000"/>
                </a:solidFill>
                <a:latin typeface="Calibri"/>
              </a:rPr>
              <a:t>マスター タイトルの書式設定</a:t>
            </a:r>
            <a:endParaRPr b="0" lang="ja-JP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820CE38-9E8B-4347-A0B7-94673655AE5F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5/11/20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C597EDE-3F39-4DC3-8473-F78D5CB69CEE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3200" spc="-1" strike="noStrike">
                <a:solidFill>
                  <a:srgbClr val="000000"/>
                </a:solidFill>
                <a:latin typeface="Calibri"/>
              </a:rPr>
              <a:t>アウトラインテキストの書式を編集するにはクリックします。</a:t>
            </a:r>
            <a:endParaRPr b="0" lang="ja-JP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400" spc="-1" strike="noStrike">
                <a:solidFill>
                  <a:srgbClr val="000000"/>
                </a:solidFill>
                <a:latin typeface="Calibri"/>
              </a:rPr>
              <a:t>2</a:t>
            </a:r>
            <a:r>
              <a:rPr b="0" lang="ja-JP" sz="24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ja-JP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3</a:t>
            </a: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7</a:t>
            </a:r>
            <a:r>
              <a:rPr b="0" lang="ja-JP" sz="20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3073320" y="4905000"/>
            <a:ext cx="5782680" cy="21564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508680" y="4905000"/>
            <a:ext cx="2587320" cy="215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179640" y="5589360"/>
            <a:ext cx="8712720" cy="14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4"/>
          <p:cNvSpPr/>
          <p:nvPr/>
        </p:nvSpPr>
        <p:spPr>
          <a:xfrm>
            <a:off x="59040" y="5707800"/>
            <a:ext cx="6429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2001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1961280" y="5708160"/>
            <a:ext cx="6429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2010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3041280" y="5714640"/>
            <a:ext cx="6429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2011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4162320" y="5714640"/>
            <a:ext cx="6429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2012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3431520" y="3460320"/>
            <a:ext cx="662040" cy="251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9"/>
          <p:cNvSpPr/>
          <p:nvPr/>
        </p:nvSpPr>
        <p:spPr>
          <a:xfrm>
            <a:off x="-30960" y="4417920"/>
            <a:ext cx="926280" cy="51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DTXMania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ＦＲＯＭ</a:t>
            </a: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2313360" y="3246120"/>
            <a:ext cx="1029960" cy="82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10-lanes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DTXMania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(filder)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2533320" y="2657160"/>
            <a:ext cx="125712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DTXManiaXG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(Hikari)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3060000" y="2002320"/>
            <a:ext cx="182088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DTXManiaXG(Ver.K)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(kairera0467)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7680240" y="3967920"/>
            <a:ext cx="1210320" cy="21564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4"/>
          <p:cNvSpPr/>
          <p:nvPr/>
        </p:nvSpPr>
        <p:spPr>
          <a:xfrm>
            <a:off x="6568920" y="3814560"/>
            <a:ext cx="105264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DTXmatixx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(FROM)</a:t>
            </a:r>
            <a:endParaRPr b="0" lang="en-US" sz="1600" spc="-1" strike="noStrike">
              <a:latin typeface="Arial"/>
            </a:endParaRPr>
          </a:p>
        </p:txBody>
      </p:sp>
      <p:grpSp>
        <p:nvGrpSpPr>
          <p:cNvPr id="55" name="Group 15"/>
          <p:cNvGrpSpPr/>
          <p:nvPr/>
        </p:nvGrpSpPr>
        <p:grpSpPr>
          <a:xfrm>
            <a:off x="755640" y="4220280"/>
            <a:ext cx="246240" cy="1873440"/>
            <a:chOff x="755640" y="4220280"/>
            <a:chExt cx="246240" cy="1873440"/>
          </a:xfrm>
        </p:grpSpPr>
        <p:sp>
          <p:nvSpPr>
            <p:cNvPr id="56" name="CustomShape 16"/>
            <p:cNvSpPr/>
            <p:nvPr/>
          </p:nvSpPr>
          <p:spPr>
            <a:xfrm>
              <a:off x="755640" y="4220280"/>
              <a:ext cx="204480" cy="187344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7" name="CustomShape 17"/>
            <p:cNvSpPr/>
            <p:nvPr/>
          </p:nvSpPr>
          <p:spPr>
            <a:xfrm>
              <a:off x="797400" y="4220280"/>
              <a:ext cx="204480" cy="187344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8" name="CustomShape 18"/>
          <p:cNvSpPr/>
          <p:nvPr/>
        </p:nvSpPr>
        <p:spPr>
          <a:xfrm>
            <a:off x="4064040" y="3162960"/>
            <a:ext cx="75852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DTXHD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9" name="CustomShape 19"/>
          <p:cNvSpPr/>
          <p:nvPr/>
        </p:nvSpPr>
        <p:spPr>
          <a:xfrm>
            <a:off x="2942640" y="4905000"/>
            <a:ext cx="260640" cy="25164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0"/>
          <p:cNvSpPr/>
          <p:nvPr/>
        </p:nvSpPr>
        <p:spPr>
          <a:xfrm>
            <a:off x="2540520" y="5142240"/>
            <a:ext cx="105732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Open Sourced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1" name="Line 21"/>
          <p:cNvSpPr/>
          <p:nvPr/>
        </p:nvSpPr>
        <p:spPr>
          <a:xfrm>
            <a:off x="407880" y="551016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Line 22"/>
          <p:cNvSpPr/>
          <p:nvPr/>
        </p:nvSpPr>
        <p:spPr>
          <a:xfrm>
            <a:off x="2282760" y="550764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Line 23"/>
          <p:cNvSpPr/>
          <p:nvPr/>
        </p:nvSpPr>
        <p:spPr>
          <a:xfrm>
            <a:off x="3390840" y="550764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Line 24"/>
          <p:cNvSpPr/>
          <p:nvPr/>
        </p:nvSpPr>
        <p:spPr>
          <a:xfrm>
            <a:off x="4515840" y="551700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25"/>
          <p:cNvSpPr/>
          <p:nvPr/>
        </p:nvSpPr>
        <p:spPr>
          <a:xfrm>
            <a:off x="3707280" y="2873160"/>
            <a:ext cx="1770120" cy="251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26"/>
          <p:cNvSpPr/>
          <p:nvPr/>
        </p:nvSpPr>
        <p:spPr>
          <a:xfrm>
            <a:off x="4250520" y="3460320"/>
            <a:ext cx="1226520" cy="251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27"/>
          <p:cNvSpPr/>
          <p:nvPr/>
        </p:nvSpPr>
        <p:spPr>
          <a:xfrm>
            <a:off x="5921640" y="5708160"/>
            <a:ext cx="6429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2017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8" name="Line 28"/>
          <p:cNvSpPr/>
          <p:nvPr/>
        </p:nvSpPr>
        <p:spPr>
          <a:xfrm>
            <a:off x="6287400" y="551952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29"/>
          <p:cNvSpPr/>
          <p:nvPr/>
        </p:nvSpPr>
        <p:spPr>
          <a:xfrm>
            <a:off x="7179120" y="5724000"/>
            <a:ext cx="644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2018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70" name="Line 30"/>
          <p:cNvSpPr/>
          <p:nvPr/>
        </p:nvSpPr>
        <p:spPr>
          <a:xfrm>
            <a:off x="7462800" y="551700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31"/>
          <p:cNvSpPr/>
          <p:nvPr/>
        </p:nvSpPr>
        <p:spPr>
          <a:xfrm>
            <a:off x="8390880" y="5727600"/>
            <a:ext cx="644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72" name="Line 32"/>
          <p:cNvSpPr/>
          <p:nvPr/>
        </p:nvSpPr>
        <p:spPr>
          <a:xfrm>
            <a:off x="8674560" y="552060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CustomShape 33"/>
          <p:cNvSpPr/>
          <p:nvPr/>
        </p:nvSpPr>
        <p:spPr>
          <a:xfrm>
            <a:off x="7971120" y="3429000"/>
            <a:ext cx="113220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DTXMania2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(FROM)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4" name="CustomShape 34"/>
          <p:cNvSpPr/>
          <p:nvPr/>
        </p:nvSpPr>
        <p:spPr>
          <a:xfrm>
            <a:off x="4937400" y="2182320"/>
            <a:ext cx="3954600" cy="25164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CustomShape 35"/>
          <p:cNvSpPr/>
          <p:nvPr/>
        </p:nvSpPr>
        <p:spPr>
          <a:xfrm>
            <a:off x="8386920" y="1205640"/>
            <a:ext cx="503640" cy="215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36"/>
          <p:cNvSpPr/>
          <p:nvPr/>
        </p:nvSpPr>
        <p:spPr>
          <a:xfrm>
            <a:off x="7154640" y="980640"/>
            <a:ext cx="127836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DTXMania AL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(Sena)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7" name="CustomShape 37"/>
          <p:cNvSpPr/>
          <p:nvPr/>
        </p:nvSpPr>
        <p:spPr>
          <a:xfrm>
            <a:off x="8480520" y="3962160"/>
            <a:ext cx="260640" cy="25164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8" name="CustomShape 38"/>
          <p:cNvSpPr/>
          <p:nvPr/>
        </p:nvSpPr>
        <p:spPr>
          <a:xfrm>
            <a:off x="8214120" y="4232160"/>
            <a:ext cx="76932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Renamed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9" name="CustomShape 39"/>
          <p:cNvSpPr/>
          <p:nvPr/>
        </p:nvSpPr>
        <p:spPr>
          <a:xfrm>
            <a:off x="3588480" y="4438080"/>
            <a:ext cx="3585960" cy="21564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40"/>
          <p:cNvSpPr/>
          <p:nvPr/>
        </p:nvSpPr>
        <p:spPr>
          <a:xfrm>
            <a:off x="3268800" y="3933000"/>
            <a:ext cx="140328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StrokeStyle&lt;T&gt;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(FROM)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1" name="CustomShape 41"/>
          <p:cNvSpPr/>
          <p:nvPr/>
        </p:nvSpPr>
        <p:spPr>
          <a:xfrm>
            <a:off x="4490640" y="1340640"/>
            <a:ext cx="103608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DTXPlayer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(kidonaru)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2" name="CustomShape 42"/>
          <p:cNvSpPr/>
          <p:nvPr/>
        </p:nvSpPr>
        <p:spPr>
          <a:xfrm>
            <a:off x="5724000" y="1762560"/>
            <a:ext cx="3168000" cy="239400"/>
          </a:xfrm>
          <a:prstGeom prst="rect">
            <a:avLst/>
          </a:prstGeom>
          <a:gradFill rotWithShape="0">
            <a:gsLst>
              <a:gs pos="0">
                <a:srgbClr val="4f81bd"/>
              </a:gs>
              <a:gs pos="100000">
                <a:srgbClr val="3b6ba6">
                  <a:alpha val="0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ustomShape 43"/>
          <p:cNvSpPr/>
          <p:nvPr/>
        </p:nvSpPr>
        <p:spPr>
          <a:xfrm>
            <a:off x="4182480" y="2487960"/>
            <a:ext cx="96732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DTXChina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4" name="CustomShape 44"/>
          <p:cNvSpPr/>
          <p:nvPr/>
        </p:nvSpPr>
        <p:spPr>
          <a:xfrm>
            <a:off x="5236200" y="2531160"/>
            <a:ext cx="3656160" cy="251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45"/>
          <p:cNvSpPr/>
          <p:nvPr/>
        </p:nvSpPr>
        <p:spPr>
          <a:xfrm flipH="1" flipV="1" rot="5400000">
            <a:off x="2592720" y="4066200"/>
            <a:ext cx="1318320" cy="358200"/>
          </a:xfrm>
          <a:prstGeom prst="bentConnector2">
            <a:avLst/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46"/>
          <p:cNvSpPr/>
          <p:nvPr/>
        </p:nvSpPr>
        <p:spPr>
          <a:xfrm flipH="1" flipV="1" rot="5400000">
            <a:off x="2437560" y="3634200"/>
            <a:ext cx="1905480" cy="633600"/>
          </a:xfrm>
          <a:prstGeom prst="bentConnector2">
            <a:avLst/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47"/>
          <p:cNvSpPr/>
          <p:nvPr/>
        </p:nvSpPr>
        <p:spPr>
          <a:xfrm flipH="1" flipV="1" rot="5400000">
            <a:off x="2706120" y="2674080"/>
            <a:ext cx="2596680" cy="1863720"/>
          </a:xfrm>
          <a:prstGeom prst="bentConnector2">
            <a:avLst/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48"/>
          <p:cNvSpPr/>
          <p:nvPr/>
        </p:nvSpPr>
        <p:spPr>
          <a:xfrm flipH="1" rot="10800000">
            <a:off x="4937040" y="1882800"/>
            <a:ext cx="786600" cy="349200"/>
          </a:xfrm>
          <a:prstGeom prst="bentConnector3">
            <a:avLst>
              <a:gd name="adj1" fmla="val -29062"/>
            </a:avLst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49"/>
          <p:cNvSpPr/>
          <p:nvPr/>
        </p:nvSpPr>
        <p:spPr>
          <a:xfrm flipH="1" flipV="1" rot="5400000">
            <a:off x="6356880" y="2914200"/>
            <a:ext cx="3631320" cy="428400"/>
          </a:xfrm>
          <a:prstGeom prst="bentConnector2">
            <a:avLst/>
          </a:prstGeom>
          <a:noFill/>
          <a:ln>
            <a:solidFill>
              <a:srgbClr val="003399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50"/>
          <p:cNvSpPr/>
          <p:nvPr/>
        </p:nvSpPr>
        <p:spPr>
          <a:xfrm flipH="1" flipV="1" rot="10800000">
            <a:off x="5236200" y="2657160"/>
            <a:ext cx="298080" cy="223200"/>
          </a:xfrm>
          <a:prstGeom prst="bentConnector3">
            <a:avLst>
              <a:gd name="adj1" fmla="val -76566"/>
            </a:avLst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51"/>
          <p:cNvSpPr/>
          <p:nvPr/>
        </p:nvSpPr>
        <p:spPr>
          <a:xfrm flipV="1">
            <a:off x="7175160" y="4075200"/>
            <a:ext cx="504720" cy="469800"/>
          </a:xfrm>
          <a:prstGeom prst="bentConnector3">
            <a:avLst>
              <a:gd name="adj1" fmla="val -1280"/>
            </a:avLst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CustomShape 52"/>
          <p:cNvSpPr/>
          <p:nvPr/>
        </p:nvSpPr>
        <p:spPr>
          <a:xfrm flipH="1" rot="10800000">
            <a:off x="3706920" y="2376000"/>
            <a:ext cx="1230840" cy="576000"/>
          </a:xfrm>
          <a:prstGeom prst="bentConnector3">
            <a:avLst>
              <a:gd name="adj1" fmla="val -18579"/>
            </a:avLst>
          </a:prstGeom>
          <a:noFill/>
          <a:ln>
            <a:solidFill>
              <a:srgbClr val="003399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93" name="Group 53"/>
          <p:cNvGrpSpPr/>
          <p:nvPr/>
        </p:nvGrpSpPr>
        <p:grpSpPr>
          <a:xfrm>
            <a:off x="1949040" y="4214160"/>
            <a:ext cx="246600" cy="1873440"/>
            <a:chOff x="1949040" y="4214160"/>
            <a:chExt cx="246600" cy="1873440"/>
          </a:xfrm>
        </p:grpSpPr>
        <p:sp>
          <p:nvSpPr>
            <p:cNvPr id="94" name="CustomShape 54"/>
            <p:cNvSpPr/>
            <p:nvPr/>
          </p:nvSpPr>
          <p:spPr>
            <a:xfrm>
              <a:off x="1949040" y="4214160"/>
              <a:ext cx="204480" cy="187344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5" name="CustomShape 55"/>
            <p:cNvSpPr/>
            <p:nvPr/>
          </p:nvSpPr>
          <p:spPr>
            <a:xfrm>
              <a:off x="1991160" y="4214160"/>
              <a:ext cx="204480" cy="187344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96" name="CustomShape 56"/>
          <p:cNvSpPr/>
          <p:nvPr/>
        </p:nvSpPr>
        <p:spPr>
          <a:xfrm>
            <a:off x="923040" y="5724000"/>
            <a:ext cx="644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2005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7" name="Line 57"/>
          <p:cNvSpPr/>
          <p:nvPr/>
        </p:nvSpPr>
        <p:spPr>
          <a:xfrm>
            <a:off x="1219320" y="552636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58"/>
          <p:cNvSpPr/>
          <p:nvPr/>
        </p:nvSpPr>
        <p:spPr>
          <a:xfrm>
            <a:off x="905760" y="4417920"/>
            <a:ext cx="1136520" cy="51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DTXManiaGR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ＦＲＯＭ</a:t>
            </a: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99" name="CustomShape 59"/>
          <p:cNvSpPr/>
          <p:nvPr/>
        </p:nvSpPr>
        <p:spPr>
          <a:xfrm>
            <a:off x="1418400" y="4890240"/>
            <a:ext cx="260640" cy="25164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60"/>
          <p:cNvSpPr/>
          <p:nvPr/>
        </p:nvSpPr>
        <p:spPr>
          <a:xfrm>
            <a:off x="7884360" y="4944960"/>
            <a:ext cx="147240" cy="14220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61"/>
          <p:cNvSpPr/>
          <p:nvPr/>
        </p:nvSpPr>
        <p:spPr>
          <a:xfrm>
            <a:off x="7891920" y="2223360"/>
            <a:ext cx="147240" cy="14220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62"/>
          <p:cNvSpPr/>
          <p:nvPr/>
        </p:nvSpPr>
        <p:spPr>
          <a:xfrm flipH="1" flipV="1" rot="5400000">
            <a:off x="6045840" y="3660840"/>
            <a:ext cx="2608200" cy="360"/>
          </a:xfrm>
          <a:prstGeom prst="bentConnector3">
            <a:avLst>
              <a:gd name="adj1" fmla="val 50000"/>
            </a:avLst>
          </a:prstGeom>
          <a:noFill/>
          <a:ln>
            <a:solidFill>
              <a:srgbClr val="003399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63"/>
          <p:cNvSpPr/>
          <p:nvPr/>
        </p:nvSpPr>
        <p:spPr>
          <a:xfrm>
            <a:off x="7282080" y="4959720"/>
            <a:ext cx="147240" cy="14220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04" name="Group 64"/>
          <p:cNvGrpSpPr/>
          <p:nvPr/>
        </p:nvGrpSpPr>
        <p:grpSpPr>
          <a:xfrm>
            <a:off x="5477400" y="980640"/>
            <a:ext cx="246240" cy="4991760"/>
            <a:chOff x="5477400" y="980640"/>
            <a:chExt cx="246240" cy="4991760"/>
          </a:xfrm>
        </p:grpSpPr>
        <p:sp>
          <p:nvSpPr>
            <p:cNvPr id="105" name="CustomShape 65"/>
            <p:cNvSpPr/>
            <p:nvPr/>
          </p:nvSpPr>
          <p:spPr>
            <a:xfrm>
              <a:off x="5477400" y="980640"/>
              <a:ext cx="204120" cy="499176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>
              <a:off x="5519520" y="980640"/>
              <a:ext cx="204120" cy="499176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>
            <a:off x="360000" y="1368000"/>
            <a:ext cx="97668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Open Source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08" name="CustomShape 68"/>
          <p:cNvSpPr/>
          <p:nvPr/>
        </p:nvSpPr>
        <p:spPr>
          <a:xfrm>
            <a:off x="324000" y="1728000"/>
            <a:ext cx="10497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Closed Source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09" name="CustomShape 69"/>
          <p:cNvSpPr/>
          <p:nvPr/>
        </p:nvSpPr>
        <p:spPr>
          <a:xfrm>
            <a:off x="1381680" y="1425240"/>
            <a:ext cx="634320" cy="21564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70"/>
          <p:cNvSpPr/>
          <p:nvPr/>
        </p:nvSpPr>
        <p:spPr>
          <a:xfrm>
            <a:off x="1373760" y="1785240"/>
            <a:ext cx="634320" cy="215640"/>
          </a:xfrm>
          <a:prstGeom prst="rect">
            <a:avLst/>
          </a:prstGeom>
          <a:solidFill>
            <a:srgbClr val="4a7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Application>LibreOffice/6.3.1.2$Windows_X86_64 LibreOffice_project/b79626edf0065ac373bd1df5c28bd630b4424273</Application>
  <Words>58</Words>
  <Paragraphs>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2017-12-13T08:38:57Z</dcterms:created>
  <dc:creator>NECPC-USER</dc:creator>
  <dc:description/>
  <dc:language>ja-JP</dc:language>
  <cp:lastModifiedBy/>
  <dcterms:modified xsi:type="dcterms:W3CDTF">2020-05-11T01:16:42Z</dcterms:modified>
  <cp:revision>28</cp:revision>
  <dc:subject/>
  <dc:title>PowerPoint プレゼンテーション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画面に合わせる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