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94560"/>
            <a:ext cx="7771680" cy="62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94560"/>
            <a:ext cx="7771680" cy="1341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ja-JP" sz="1800" spc="-1" strike="noStrike">
                <a:latin typeface="Arial"/>
              </a:rPr>
              <a:t>タイトルテキストの書式を編集するにはクリックします。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3200" spc="-1" strike="noStrike">
                <a:latin typeface="Arial"/>
              </a:rPr>
              <a:t>アウトラインテキストの書式を編集するにはクリックします。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</a:t>
            </a:r>
            <a:r>
              <a:rPr b="0" lang="ja-JP" sz="2800" spc="-1" strike="noStrike">
                <a:latin typeface="Arial"/>
              </a:rPr>
              <a:t>レベル目のアウトライン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3</a:t>
            </a:r>
            <a:r>
              <a:rPr b="0" lang="ja-JP" sz="2400" spc="-1" strike="noStrike">
                <a:latin typeface="Arial"/>
              </a:rPr>
              <a:t>レベル目のアウトライン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4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5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6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7</a:t>
            </a:r>
            <a:r>
              <a:rPr b="0" lang="ja-JP" sz="2000" spc="-1" strike="noStrike">
                <a:latin typeface="Arial"/>
              </a:rPr>
              <a:t>レベル目のアウトライン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3073320" y="4905000"/>
            <a:ext cx="5782320" cy="215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508680" y="4905000"/>
            <a:ext cx="2586960" cy="215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3"/>
          <p:cNvSpPr/>
          <p:nvPr/>
        </p:nvSpPr>
        <p:spPr>
          <a:xfrm>
            <a:off x="179640" y="5589360"/>
            <a:ext cx="8712360" cy="1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"/>
          <p:cNvSpPr/>
          <p:nvPr/>
        </p:nvSpPr>
        <p:spPr>
          <a:xfrm>
            <a:off x="59040" y="570780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2001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1961280" y="570816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3041280" y="571464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2011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>
            <a:off x="4162320" y="571464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2012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3431520" y="3460320"/>
            <a:ext cx="661680" cy="251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9"/>
          <p:cNvSpPr/>
          <p:nvPr/>
        </p:nvSpPr>
        <p:spPr>
          <a:xfrm>
            <a:off x="-67680" y="4417920"/>
            <a:ext cx="99936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b="0" lang="ja-JP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ＦＲＯＭ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7" name="CustomShape 10"/>
          <p:cNvSpPr/>
          <p:nvPr/>
        </p:nvSpPr>
        <p:spPr>
          <a:xfrm>
            <a:off x="2313360" y="3246120"/>
            <a:ext cx="102960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10-lanes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(filder)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8" name="CustomShape 11"/>
          <p:cNvSpPr/>
          <p:nvPr/>
        </p:nvSpPr>
        <p:spPr>
          <a:xfrm>
            <a:off x="2533320" y="2657160"/>
            <a:ext cx="125676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DTXManiaXG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(Hikari)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3060000" y="2002320"/>
            <a:ext cx="182052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DTXManiaXG(Ver.K)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(kairera0467)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CustomShape 13"/>
          <p:cNvSpPr/>
          <p:nvPr/>
        </p:nvSpPr>
        <p:spPr>
          <a:xfrm>
            <a:off x="7560000" y="3960000"/>
            <a:ext cx="1260000" cy="215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4"/>
          <p:cNvSpPr/>
          <p:nvPr/>
        </p:nvSpPr>
        <p:spPr>
          <a:xfrm>
            <a:off x="6540480" y="3753000"/>
            <a:ext cx="105228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DTXmatixx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(FROM)</a:t>
            </a:r>
            <a:endParaRPr b="0" lang="en-US" sz="1600" spc="-1" strike="noStrike">
              <a:latin typeface="Arial"/>
            </a:endParaRPr>
          </a:p>
        </p:txBody>
      </p:sp>
      <p:grpSp>
        <p:nvGrpSpPr>
          <p:cNvPr id="52" name="Group 15"/>
          <p:cNvGrpSpPr/>
          <p:nvPr/>
        </p:nvGrpSpPr>
        <p:grpSpPr>
          <a:xfrm>
            <a:off x="755640" y="4220280"/>
            <a:ext cx="245880" cy="1873080"/>
            <a:chOff x="755640" y="4220280"/>
            <a:chExt cx="245880" cy="1873080"/>
          </a:xfrm>
        </p:grpSpPr>
        <p:sp>
          <p:nvSpPr>
            <p:cNvPr id="53" name="CustomShape 16"/>
            <p:cNvSpPr/>
            <p:nvPr/>
          </p:nvSpPr>
          <p:spPr>
            <a:xfrm>
              <a:off x="755640" y="4220280"/>
              <a:ext cx="204120" cy="187308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CustomShape 17"/>
            <p:cNvSpPr/>
            <p:nvPr/>
          </p:nvSpPr>
          <p:spPr>
            <a:xfrm>
              <a:off x="797400" y="4220280"/>
              <a:ext cx="204120" cy="187308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5" name="CustomShape 18"/>
          <p:cNvSpPr/>
          <p:nvPr/>
        </p:nvSpPr>
        <p:spPr>
          <a:xfrm>
            <a:off x="4064040" y="3162960"/>
            <a:ext cx="7581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DTXHD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6" name="CustomShape 19"/>
          <p:cNvSpPr/>
          <p:nvPr/>
        </p:nvSpPr>
        <p:spPr>
          <a:xfrm>
            <a:off x="2942640" y="4905000"/>
            <a:ext cx="260280" cy="25128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0"/>
          <p:cNvSpPr/>
          <p:nvPr/>
        </p:nvSpPr>
        <p:spPr>
          <a:xfrm>
            <a:off x="2540520" y="5142240"/>
            <a:ext cx="10569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Open Sourced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8" name="Line 21"/>
          <p:cNvSpPr/>
          <p:nvPr/>
        </p:nvSpPr>
        <p:spPr>
          <a:xfrm>
            <a:off x="407880" y="551016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Line 22"/>
          <p:cNvSpPr/>
          <p:nvPr/>
        </p:nvSpPr>
        <p:spPr>
          <a:xfrm>
            <a:off x="2282760" y="55076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Line 23"/>
          <p:cNvSpPr/>
          <p:nvPr/>
        </p:nvSpPr>
        <p:spPr>
          <a:xfrm>
            <a:off x="3390840" y="55076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Line 24"/>
          <p:cNvSpPr/>
          <p:nvPr/>
        </p:nvSpPr>
        <p:spPr>
          <a:xfrm>
            <a:off x="4515840" y="55170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25"/>
          <p:cNvSpPr/>
          <p:nvPr/>
        </p:nvSpPr>
        <p:spPr>
          <a:xfrm>
            <a:off x="3707280" y="2873160"/>
            <a:ext cx="1769760" cy="251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6"/>
          <p:cNvSpPr/>
          <p:nvPr/>
        </p:nvSpPr>
        <p:spPr>
          <a:xfrm>
            <a:off x="4250520" y="3460320"/>
            <a:ext cx="1226160" cy="251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27"/>
          <p:cNvSpPr/>
          <p:nvPr/>
        </p:nvSpPr>
        <p:spPr>
          <a:xfrm>
            <a:off x="5723280" y="571968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2017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5" name="Line 28"/>
          <p:cNvSpPr/>
          <p:nvPr/>
        </p:nvSpPr>
        <p:spPr>
          <a:xfrm>
            <a:off x="6089040" y="55310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29"/>
          <p:cNvSpPr/>
          <p:nvPr/>
        </p:nvSpPr>
        <p:spPr>
          <a:xfrm>
            <a:off x="6639120" y="5724000"/>
            <a:ext cx="64404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2018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7" name="Line 30"/>
          <p:cNvSpPr/>
          <p:nvPr/>
        </p:nvSpPr>
        <p:spPr>
          <a:xfrm>
            <a:off x="6922800" y="55170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31"/>
          <p:cNvSpPr/>
          <p:nvPr/>
        </p:nvSpPr>
        <p:spPr>
          <a:xfrm>
            <a:off x="7488000" y="5727600"/>
            <a:ext cx="64404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9" name="Line 32"/>
          <p:cNvSpPr/>
          <p:nvPr/>
        </p:nvSpPr>
        <p:spPr>
          <a:xfrm>
            <a:off x="7843680" y="552060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33"/>
          <p:cNvSpPr/>
          <p:nvPr/>
        </p:nvSpPr>
        <p:spPr>
          <a:xfrm>
            <a:off x="7491600" y="3429000"/>
            <a:ext cx="113184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DTXMania2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b="0" lang="ja-JP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ＦＲＯＭ</a:t>
            </a: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1" name="CustomShape 34"/>
          <p:cNvSpPr/>
          <p:nvPr/>
        </p:nvSpPr>
        <p:spPr>
          <a:xfrm>
            <a:off x="4937400" y="2182320"/>
            <a:ext cx="3954240" cy="251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35"/>
          <p:cNvSpPr/>
          <p:nvPr/>
        </p:nvSpPr>
        <p:spPr>
          <a:xfrm>
            <a:off x="7702920" y="900000"/>
            <a:ext cx="1206720" cy="215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36"/>
          <p:cNvSpPr/>
          <p:nvPr/>
        </p:nvSpPr>
        <p:spPr>
          <a:xfrm>
            <a:off x="6480000" y="683280"/>
            <a:ext cx="127800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 AL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(Sena)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4" name="CustomShape 37"/>
          <p:cNvSpPr/>
          <p:nvPr/>
        </p:nvSpPr>
        <p:spPr>
          <a:xfrm>
            <a:off x="7680240" y="3967920"/>
            <a:ext cx="260280" cy="25128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38"/>
          <p:cNvSpPr/>
          <p:nvPr/>
        </p:nvSpPr>
        <p:spPr>
          <a:xfrm>
            <a:off x="7530120" y="4232160"/>
            <a:ext cx="7693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Renamed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6" name="CustomShape 39"/>
          <p:cNvSpPr/>
          <p:nvPr/>
        </p:nvSpPr>
        <p:spPr>
          <a:xfrm>
            <a:off x="3588480" y="4438080"/>
            <a:ext cx="3046680" cy="215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40"/>
          <p:cNvSpPr/>
          <p:nvPr/>
        </p:nvSpPr>
        <p:spPr>
          <a:xfrm>
            <a:off x="3268800" y="3933000"/>
            <a:ext cx="140292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StrokeStyle&lt;T&gt;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(FROM)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8" name="CustomShape 41"/>
          <p:cNvSpPr/>
          <p:nvPr/>
        </p:nvSpPr>
        <p:spPr>
          <a:xfrm>
            <a:off x="4490640" y="1052640"/>
            <a:ext cx="103572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DTXPlayer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(kidonaru)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9" name="CustomShape 42"/>
          <p:cNvSpPr/>
          <p:nvPr/>
        </p:nvSpPr>
        <p:spPr>
          <a:xfrm>
            <a:off x="5724000" y="1474560"/>
            <a:ext cx="3167640" cy="239040"/>
          </a:xfrm>
          <a:prstGeom prst="rect">
            <a:avLst/>
          </a:prstGeom>
          <a:gradFill rotWithShape="0">
            <a:gsLst>
              <a:gs pos="0">
                <a:srgbClr val="4f81bd"/>
              </a:gs>
              <a:gs pos="100000">
                <a:srgbClr val="3b6ba6">
                  <a:alpha val="0"/>
                </a:srgb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43"/>
          <p:cNvSpPr/>
          <p:nvPr/>
        </p:nvSpPr>
        <p:spPr>
          <a:xfrm>
            <a:off x="4182480" y="2487960"/>
            <a:ext cx="9669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DTXChina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1" name="CustomShape 44"/>
          <p:cNvSpPr/>
          <p:nvPr/>
        </p:nvSpPr>
        <p:spPr>
          <a:xfrm>
            <a:off x="5236200" y="2531160"/>
            <a:ext cx="3655800" cy="251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45"/>
          <p:cNvSpPr/>
          <p:nvPr/>
        </p:nvSpPr>
        <p:spPr>
          <a:xfrm flipH="1" flipV="1" rot="5400000">
            <a:off x="2593080" y="4065480"/>
            <a:ext cx="1317960" cy="35784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46"/>
          <p:cNvSpPr/>
          <p:nvPr/>
        </p:nvSpPr>
        <p:spPr>
          <a:xfrm flipH="1" flipV="1" rot="5400000">
            <a:off x="2437200" y="3634200"/>
            <a:ext cx="1905120" cy="63324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47"/>
          <p:cNvSpPr/>
          <p:nvPr/>
        </p:nvSpPr>
        <p:spPr>
          <a:xfrm flipH="1" flipV="1" rot="5400000">
            <a:off x="2706120" y="2674080"/>
            <a:ext cx="2596320" cy="1863360"/>
          </a:xfrm>
          <a:prstGeom prst="bentConnector2">
            <a:avLst/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8"/>
          <p:cNvSpPr/>
          <p:nvPr/>
        </p:nvSpPr>
        <p:spPr>
          <a:xfrm flipH="1" rot="10800000">
            <a:off x="4937040" y="1620000"/>
            <a:ext cx="822600" cy="612000"/>
          </a:xfrm>
          <a:prstGeom prst="bentConnector3">
            <a:avLst>
              <a:gd name="adj1" fmla="val -29062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9"/>
          <p:cNvSpPr/>
          <p:nvPr/>
        </p:nvSpPr>
        <p:spPr>
          <a:xfrm flipH="1" flipV="1" rot="5400000">
            <a:off x="5618880" y="2860200"/>
            <a:ext cx="3920400" cy="246960"/>
          </a:xfrm>
          <a:prstGeom prst="bentConnector2">
            <a:avLst/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50"/>
          <p:cNvSpPr/>
          <p:nvPr/>
        </p:nvSpPr>
        <p:spPr>
          <a:xfrm flipH="1" flipV="1" rot="10800000">
            <a:off x="5235840" y="2656800"/>
            <a:ext cx="297720" cy="222840"/>
          </a:xfrm>
          <a:prstGeom prst="bentConnector3">
            <a:avLst>
              <a:gd name="adj1" fmla="val -76566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51"/>
          <p:cNvSpPr/>
          <p:nvPr/>
        </p:nvSpPr>
        <p:spPr>
          <a:xfrm flipV="1">
            <a:off x="6635160" y="4075200"/>
            <a:ext cx="913680" cy="469440"/>
          </a:xfrm>
          <a:prstGeom prst="bentConnector3">
            <a:avLst>
              <a:gd name="adj1" fmla="val -1280"/>
            </a:avLst>
          </a:pr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52"/>
          <p:cNvSpPr/>
          <p:nvPr/>
        </p:nvSpPr>
        <p:spPr>
          <a:xfrm flipH="1" rot="10800000">
            <a:off x="3707280" y="2376360"/>
            <a:ext cx="1230480" cy="575640"/>
          </a:xfrm>
          <a:prstGeom prst="bentConnector3">
            <a:avLst>
              <a:gd name="adj1" fmla="val -18579"/>
            </a:avLst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0" name="Group 53"/>
          <p:cNvGrpSpPr/>
          <p:nvPr/>
        </p:nvGrpSpPr>
        <p:grpSpPr>
          <a:xfrm>
            <a:off x="1949040" y="4214160"/>
            <a:ext cx="246240" cy="1873080"/>
            <a:chOff x="1949040" y="4214160"/>
            <a:chExt cx="246240" cy="1873080"/>
          </a:xfrm>
        </p:grpSpPr>
        <p:sp>
          <p:nvSpPr>
            <p:cNvPr id="91" name="CustomShape 54"/>
            <p:cNvSpPr/>
            <p:nvPr/>
          </p:nvSpPr>
          <p:spPr>
            <a:xfrm>
              <a:off x="1949040" y="4214160"/>
              <a:ext cx="204120" cy="187308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2" name="CustomShape 55"/>
            <p:cNvSpPr/>
            <p:nvPr/>
          </p:nvSpPr>
          <p:spPr>
            <a:xfrm>
              <a:off x="1991160" y="4214160"/>
              <a:ext cx="204120" cy="187308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93" name="CustomShape 56"/>
          <p:cNvSpPr/>
          <p:nvPr/>
        </p:nvSpPr>
        <p:spPr>
          <a:xfrm>
            <a:off x="923040" y="5724000"/>
            <a:ext cx="64404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2005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4" name="Line 57"/>
          <p:cNvSpPr/>
          <p:nvPr/>
        </p:nvSpPr>
        <p:spPr>
          <a:xfrm>
            <a:off x="1219320" y="552636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58"/>
          <p:cNvSpPr/>
          <p:nvPr/>
        </p:nvSpPr>
        <p:spPr>
          <a:xfrm>
            <a:off x="905760" y="4417920"/>
            <a:ext cx="113616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DTXManiaGR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b="0" lang="ja-JP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ＦＲＯＭ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96" name="CustomShape 59"/>
          <p:cNvSpPr/>
          <p:nvPr/>
        </p:nvSpPr>
        <p:spPr>
          <a:xfrm>
            <a:off x="1418400" y="4890240"/>
            <a:ext cx="260280" cy="25128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60"/>
          <p:cNvSpPr/>
          <p:nvPr/>
        </p:nvSpPr>
        <p:spPr>
          <a:xfrm>
            <a:off x="7380360" y="4944960"/>
            <a:ext cx="146880" cy="1418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61"/>
          <p:cNvSpPr/>
          <p:nvPr/>
        </p:nvSpPr>
        <p:spPr>
          <a:xfrm>
            <a:off x="7387920" y="2223360"/>
            <a:ext cx="146880" cy="1418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62"/>
          <p:cNvSpPr/>
          <p:nvPr/>
        </p:nvSpPr>
        <p:spPr>
          <a:xfrm flipH="1" flipV="1" rot="5400000">
            <a:off x="5505120" y="3660480"/>
            <a:ext cx="2607840" cy="360"/>
          </a:xfrm>
          <a:prstGeom prst="bentConnector3">
            <a:avLst>
              <a:gd name="adj1" fmla="val 50000"/>
            </a:avLst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63"/>
          <p:cNvSpPr/>
          <p:nvPr/>
        </p:nvSpPr>
        <p:spPr>
          <a:xfrm>
            <a:off x="6742080" y="4959720"/>
            <a:ext cx="146880" cy="1418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01" name="Group 64"/>
          <p:cNvGrpSpPr/>
          <p:nvPr/>
        </p:nvGrpSpPr>
        <p:grpSpPr>
          <a:xfrm>
            <a:off x="5477400" y="980640"/>
            <a:ext cx="245880" cy="4991400"/>
            <a:chOff x="5477400" y="980640"/>
            <a:chExt cx="245880" cy="4991400"/>
          </a:xfrm>
        </p:grpSpPr>
        <p:sp>
          <p:nvSpPr>
            <p:cNvPr id="102" name="CustomShape 65"/>
            <p:cNvSpPr/>
            <p:nvPr/>
          </p:nvSpPr>
          <p:spPr>
            <a:xfrm>
              <a:off x="5477400" y="980640"/>
              <a:ext cx="203760" cy="499140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3" name="CustomShape 66"/>
            <p:cNvSpPr/>
            <p:nvPr/>
          </p:nvSpPr>
          <p:spPr>
            <a:xfrm>
              <a:off x="5519520" y="980640"/>
              <a:ext cx="203760" cy="4991400"/>
            </a:xfrm>
            <a:custGeom>
              <a:avLst/>
              <a:gdLst/>
              <a:ahLst/>
              <a:rect l="l" t="t" r="r" b="b"/>
              <a:pathLst>
                <a:path w="744074" h="5734372">
                  <a:moveTo>
                    <a:pt x="682053" y="0"/>
                  </a:moveTo>
                  <a:cubicBezTo>
                    <a:pt x="337216" y="201478"/>
                    <a:pt x="-7621" y="402956"/>
                    <a:pt x="128" y="635430"/>
                  </a:cubicBezTo>
                  <a:cubicBezTo>
                    <a:pt x="7877" y="867904"/>
                    <a:pt x="725965" y="1144291"/>
                    <a:pt x="728548" y="1394847"/>
                  </a:cubicBezTo>
                  <a:cubicBezTo>
                    <a:pt x="731131" y="1645403"/>
                    <a:pt x="13043" y="1901125"/>
                    <a:pt x="15626" y="2138766"/>
                  </a:cubicBezTo>
                  <a:cubicBezTo>
                    <a:pt x="18209" y="2376407"/>
                    <a:pt x="738880" y="2583050"/>
                    <a:pt x="744046" y="2820691"/>
                  </a:cubicBezTo>
                  <a:cubicBezTo>
                    <a:pt x="749212" y="3058332"/>
                    <a:pt x="49206" y="3319220"/>
                    <a:pt x="46623" y="3564610"/>
                  </a:cubicBezTo>
                  <a:cubicBezTo>
                    <a:pt x="44040" y="3810000"/>
                    <a:pt x="736297" y="4057972"/>
                    <a:pt x="728548" y="4293030"/>
                  </a:cubicBezTo>
                  <a:cubicBezTo>
                    <a:pt x="720799" y="4528088"/>
                    <a:pt x="128" y="4734732"/>
                    <a:pt x="128" y="4974956"/>
                  </a:cubicBezTo>
                  <a:cubicBezTo>
                    <a:pt x="128" y="5215180"/>
                    <a:pt x="728548" y="5734372"/>
                    <a:pt x="728548" y="5734372"/>
                  </a:cubicBezTo>
                </a:path>
              </a:pathLst>
            </a:custGeom>
            <a:noFill/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4" name="CustomShape 67"/>
          <p:cNvSpPr/>
          <p:nvPr/>
        </p:nvSpPr>
        <p:spPr>
          <a:xfrm>
            <a:off x="360000" y="1368000"/>
            <a:ext cx="9763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Open Source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5" name="CustomShape 68"/>
          <p:cNvSpPr/>
          <p:nvPr/>
        </p:nvSpPr>
        <p:spPr>
          <a:xfrm>
            <a:off x="324000" y="1728000"/>
            <a:ext cx="10497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Closed Source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6" name="CustomShape 69"/>
          <p:cNvSpPr/>
          <p:nvPr/>
        </p:nvSpPr>
        <p:spPr>
          <a:xfrm>
            <a:off x="1381680" y="1425240"/>
            <a:ext cx="633960" cy="215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70"/>
          <p:cNvSpPr/>
          <p:nvPr/>
        </p:nvSpPr>
        <p:spPr>
          <a:xfrm>
            <a:off x="1373760" y="1785240"/>
            <a:ext cx="633960" cy="215280"/>
          </a:xfrm>
          <a:prstGeom prst="rect">
            <a:avLst/>
          </a:prstGeom>
          <a:solidFill>
            <a:srgbClr val="4a7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71"/>
          <p:cNvSpPr/>
          <p:nvPr/>
        </p:nvSpPr>
        <p:spPr>
          <a:xfrm>
            <a:off x="6279480" y="1713600"/>
            <a:ext cx="218052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DTXManiaXG Gitadora (NX)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(fisyher)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09" name="CustomShape 72"/>
          <p:cNvSpPr/>
          <p:nvPr/>
        </p:nvSpPr>
        <p:spPr>
          <a:xfrm>
            <a:off x="8388360" y="1800000"/>
            <a:ext cx="509400" cy="25128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73"/>
          <p:cNvSpPr/>
          <p:nvPr/>
        </p:nvSpPr>
        <p:spPr>
          <a:xfrm>
            <a:off x="7996320" y="5725440"/>
            <a:ext cx="642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2020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1" name="Line 74"/>
          <p:cNvSpPr/>
          <p:nvPr/>
        </p:nvSpPr>
        <p:spPr>
          <a:xfrm>
            <a:off x="8243640" y="5518440"/>
            <a:ext cx="0" cy="72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75"/>
          <p:cNvSpPr/>
          <p:nvPr/>
        </p:nvSpPr>
        <p:spPr>
          <a:xfrm flipH="1" flipV="1" rot="5400000">
            <a:off x="8158680" y="2037960"/>
            <a:ext cx="360000" cy="117360"/>
          </a:xfrm>
          <a:prstGeom prst="bentConnector2">
            <a:avLst/>
          </a:prstGeom>
          <a:noFill/>
          <a:ln>
            <a:solidFill>
              <a:srgbClr val="003399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76"/>
          <p:cNvSpPr/>
          <p:nvPr/>
        </p:nvSpPr>
        <p:spPr>
          <a:xfrm>
            <a:off x="8217000" y="2235960"/>
            <a:ext cx="146880" cy="141840"/>
          </a:xfrm>
          <a:prstGeom prst="ellipse">
            <a:avLst/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Application>LibreOffice/7.0.0.3$Windows_X86_64 LibreOffice_project/8061b3e9204bef6b321a21033174034a5e2ea88e</Application>
  <Words>58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2017-12-13T08:38:57Z</dcterms:created>
  <dc:creator>NECPC-USER</dc:creator>
  <dc:description/>
  <dc:language>ja-JP</dc:language>
  <cp:lastModifiedBy/>
  <dcterms:modified xsi:type="dcterms:W3CDTF">2020-09-14T02:20:54Z</dcterms:modified>
  <cp:revision>32</cp:revision>
  <dc:subject/>
  <dc:title>PowerPoint プレゼンテーション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画面に合わせる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