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1"/>
    <p:restoredTop sz="94650"/>
  </p:normalViewPr>
  <p:slideViewPr>
    <p:cSldViewPr>
      <p:cViewPr varScale="1">
        <p:scale>
          <a:sx n="162" d="100"/>
          <a:sy n="162" d="100"/>
        </p:scale>
        <p:origin x="200" y="4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1.v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bject 1">
            <a:extLst>
              <a:ext uri="{FF2B5EF4-FFF2-40B4-BE49-F238E27FC236}">
                <a16:creationId xmlns:a16="http://schemas.microsoft.com/office/drawing/2014/main" id="{5BDF7549-6CCC-5B48-8AC4-406C23171CBB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283679249"/>
              </p:ext>
            </p:extLst>
          </p:nvPr>
        </p:nvGraphicFramePr>
        <p:xfrm>
          <a:off x="4089400" y="3124200"/>
          <a:ext cx="965200" cy="6096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26" name="Worksheet" showAsIcon="1" r:id="rId3" imgW="965200" imgH="609600" progId="Excel.Sheet.12">
                  <p:embed/>
                </p:oleObj>
              </mc:Choice>
              <mc:Fallback>
                <p:oleObj name="Worksheet" showAsIcon="1" r:id="rId3" imgW="965200" imgH="609600" progId="Excel.Shee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4089400" y="3124200"/>
                        <a:ext cx="965200" cy="6096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192119751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</TotalTime>
  <Words>0</Words>
  <Application>Microsoft Macintosh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8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Office Theme</vt:lpstr>
      <vt:lpstr>Microsoft Excel Worksheet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16.0016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8</cp:revision>
  <dcterms:created xsi:type="dcterms:W3CDTF">2012-11-17T11:07:40Z</dcterms:created>
  <dcterms:modified xsi:type="dcterms:W3CDTF">2021-03-06T22:06:13Z</dcterms:modified>
  <cp:category/>
</cp:coreProperties>
</file>

<file path=docProps/thumbnail.jpeg>
</file>